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9" r:id="rId5"/>
    <p:sldId id="261" r:id="rId6"/>
    <p:sldId id="262" r:id="rId7"/>
    <p:sldId id="267" r:id="rId8"/>
    <p:sldId id="264" r:id="rId9"/>
    <p:sldId id="265" r:id="rId10"/>
    <p:sldId id="266" r:id="rId11"/>
    <p:sldId id="263" r:id="rId12"/>
    <p:sldId id="268" r:id="rId13"/>
  </p:sldIdLst>
  <p:sldSz cx="9144000" cy="6858000" type="screen4x3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94" autoAdjust="0"/>
    <p:restoredTop sz="94660"/>
  </p:normalViewPr>
  <p:slideViewPr>
    <p:cSldViewPr snapToGrid="0">
      <p:cViewPr>
        <p:scale>
          <a:sx n="50" d="100"/>
          <a:sy n="50" d="100"/>
        </p:scale>
        <p:origin x="107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22937B3-FF51-4D3B-B488-8CE70A167C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1ED35D-A8EE-4CE6-812D-E274AFC623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57DA69D-FF66-4CBE-B19B-87774B688F95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2023/12/19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905520-D49B-4EB9-9147-32B2C4185B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685A5A-B2CA-437D-8843-4CA37F99D2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C7053FF-F7D7-40BC-A546-B8998DF49DA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7630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0826D3B-DC77-4E1C-BFD7-A00F7DF14B11}" type="datetime1">
              <a:rPr lang="zh-CN" altLang="en-US" smtClean="0"/>
              <a:pPr/>
              <a:t>2023/12/19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4A33210-84EE-4653-9F62-F5F0544D93D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238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A33210-84EE-4653-9F62-F5F0544D93D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851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A33210-84EE-4653-9F62-F5F0544D93D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9317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A33210-84EE-4653-9F62-F5F0544D93D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338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A33210-84EE-4653-9F62-F5F0544D93D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244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A33210-84EE-4653-9F62-F5F0544D93D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4400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A33210-84EE-4653-9F62-F5F0544D93D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8875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A33210-84EE-4653-9F62-F5F0544D93D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368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A33210-84EE-4653-9F62-F5F0544D93D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0175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AA810-4EEC-4D0F-B163-DFC9638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FB6233-FC4F-4628-BA1D-2782F64945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A1D367-A9C7-46F9-B78E-724D1BEC06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3ADE164-D45A-44D8-82C5-2E0962BB70D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178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EB02131-22DB-4754-A433-C2056EBF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432000"/>
            <a:ext cx="8505000" cy="54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150D3D-41CA-4DC7-907E-3C00ACD28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1" y="1224000"/>
            <a:ext cx="8504999" cy="4858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06C7A0-E91C-4A95-B866-B5D3FEE09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999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F51BA1-B199-498E-8F99-F7D1F5869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1599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3ADE164-D45A-44D8-82C5-2E0962BB70D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28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>
              <a:lumMod val="9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sv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8.png"/><Relationship Id="rId21" Type="http://schemas.openxmlformats.org/officeDocument/2006/relationships/image" Target="../media/image30.svg"/><Relationship Id="rId7" Type="http://schemas.microsoft.com/office/2007/relationships/hdphoto" Target="../media/hdphoto1.wdp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svg"/><Relationship Id="rId5" Type="http://schemas.openxmlformats.org/officeDocument/2006/relationships/image" Target="../media/image10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9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18" Type="http://schemas.openxmlformats.org/officeDocument/2006/relationships/image" Target="../media/image9.png"/><Relationship Id="rId3" Type="http://schemas.openxmlformats.org/officeDocument/2006/relationships/image" Target="../media/image19.png"/><Relationship Id="rId21" Type="http://schemas.openxmlformats.org/officeDocument/2006/relationships/image" Target="../media/image18.sv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2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19" Type="http://schemas.openxmlformats.org/officeDocument/2006/relationships/image" Target="../media/image10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26" Type="http://schemas.openxmlformats.org/officeDocument/2006/relationships/image" Target="../media/image21.png"/><Relationship Id="rId3" Type="http://schemas.openxmlformats.org/officeDocument/2006/relationships/image" Target="../media/image8.png"/><Relationship Id="rId21" Type="http://schemas.openxmlformats.org/officeDocument/2006/relationships/image" Target="../media/image49.svg"/><Relationship Id="rId34" Type="http://schemas.openxmlformats.org/officeDocument/2006/relationships/image" Target="../media/image29.pn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5" Type="http://schemas.openxmlformats.org/officeDocument/2006/relationships/image" Target="../media/image20.svg"/><Relationship Id="rId33" Type="http://schemas.openxmlformats.org/officeDocument/2006/relationships/image" Target="../media/image2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19.png"/><Relationship Id="rId32" Type="http://schemas.openxmlformats.org/officeDocument/2006/relationships/image" Target="../media/image27.png"/><Relationship Id="rId5" Type="http://schemas.openxmlformats.org/officeDocument/2006/relationships/image" Target="../media/image10.svg"/><Relationship Id="rId15" Type="http://schemas.openxmlformats.org/officeDocument/2006/relationships/image" Target="../media/image43.svg"/><Relationship Id="rId23" Type="http://schemas.openxmlformats.org/officeDocument/2006/relationships/image" Target="../media/image18.svg"/><Relationship Id="rId28" Type="http://schemas.openxmlformats.org/officeDocument/2006/relationships/image" Target="../media/image23.png"/><Relationship Id="rId36" Type="http://schemas.openxmlformats.org/officeDocument/2006/relationships/image" Target="../media/image50.gif"/><Relationship Id="rId10" Type="http://schemas.openxmlformats.org/officeDocument/2006/relationships/image" Target="../media/image38.png"/><Relationship Id="rId19" Type="http://schemas.openxmlformats.org/officeDocument/2006/relationships/image" Target="../media/image47.svg"/><Relationship Id="rId31" Type="http://schemas.openxmlformats.org/officeDocument/2006/relationships/image" Target="../media/image26.svg"/><Relationship Id="rId4" Type="http://schemas.openxmlformats.org/officeDocument/2006/relationships/image" Target="../media/image9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image" Target="../media/image17.png"/><Relationship Id="rId27" Type="http://schemas.openxmlformats.org/officeDocument/2006/relationships/image" Target="../media/image22.svg"/><Relationship Id="rId30" Type="http://schemas.openxmlformats.org/officeDocument/2006/relationships/image" Target="../media/image25.png"/><Relationship Id="rId35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8.png"/><Relationship Id="rId21" Type="http://schemas.openxmlformats.org/officeDocument/2006/relationships/image" Target="../media/image30.svg"/><Relationship Id="rId7" Type="http://schemas.microsoft.com/office/2007/relationships/hdphoto" Target="../media/hdphoto2.wdp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20.svg"/><Relationship Id="rId5" Type="http://schemas.openxmlformats.org/officeDocument/2006/relationships/image" Target="../media/image10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9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0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9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13" Type="http://schemas.openxmlformats.org/officeDocument/2006/relationships/image" Target="../media/image60.jpg"/><Relationship Id="rId18" Type="http://schemas.openxmlformats.org/officeDocument/2006/relationships/image" Target="../media/image65.jpg"/><Relationship Id="rId3" Type="http://schemas.openxmlformats.org/officeDocument/2006/relationships/image" Target="../media/image9.png"/><Relationship Id="rId7" Type="http://schemas.openxmlformats.org/officeDocument/2006/relationships/image" Target="../media/image54.jpg"/><Relationship Id="rId12" Type="http://schemas.openxmlformats.org/officeDocument/2006/relationships/image" Target="../media/image59.jpg"/><Relationship Id="rId17" Type="http://schemas.openxmlformats.org/officeDocument/2006/relationships/image" Target="../media/image64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11" Type="http://schemas.openxmlformats.org/officeDocument/2006/relationships/image" Target="../media/image58.jpg"/><Relationship Id="rId5" Type="http://schemas.openxmlformats.org/officeDocument/2006/relationships/image" Target="../media/image52.gif"/><Relationship Id="rId15" Type="http://schemas.openxmlformats.org/officeDocument/2006/relationships/image" Target="../media/image62.jpg"/><Relationship Id="rId10" Type="http://schemas.openxmlformats.org/officeDocument/2006/relationships/image" Target="../media/image57.jpg"/><Relationship Id="rId19" Type="http://schemas.openxmlformats.org/officeDocument/2006/relationships/image" Target="../media/image66.jpg"/><Relationship Id="rId4" Type="http://schemas.openxmlformats.org/officeDocument/2006/relationships/image" Target="../media/image10.svg"/><Relationship Id="rId9" Type="http://schemas.openxmlformats.org/officeDocument/2006/relationships/image" Target="../media/image56.jpg"/><Relationship Id="rId14" Type="http://schemas.openxmlformats.org/officeDocument/2006/relationships/image" Target="../media/image6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表格 8">
            <a:extLst>
              <a:ext uri="{FF2B5EF4-FFF2-40B4-BE49-F238E27FC236}">
                <a16:creationId xmlns:a16="http://schemas.microsoft.com/office/drawing/2014/main" id="{8841EDC5-4357-46A8-B0EE-47D1C0D61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467176"/>
              </p:ext>
            </p:extLst>
          </p:nvPr>
        </p:nvGraphicFramePr>
        <p:xfrm>
          <a:off x="219756" y="146505"/>
          <a:ext cx="8747760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9209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23196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8272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944465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82565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9855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5918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61824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5288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46334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821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44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1038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31293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41611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853051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355713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752725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01671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63747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651393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10027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698552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19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59236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84985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42198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98499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999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3023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8319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606419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4050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189771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22084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49707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8029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14318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38341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25365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6200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97145765"/>
                    </a:ext>
                  </a:extLst>
                </a:gridCol>
              </a:tblGrid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61147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34909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49288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88673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46497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306779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737627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33630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7284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68285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61738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6433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18291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77525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07951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253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25892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7312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B56A08D-652F-4C61-A722-636B9A3C02A2}"/>
              </a:ext>
            </a:extLst>
          </p:cNvPr>
          <p:cNvSpPr/>
          <p:nvPr/>
        </p:nvSpPr>
        <p:spPr>
          <a:xfrm>
            <a:off x="219756" y="146505"/>
            <a:ext cx="8747760" cy="6564990"/>
          </a:xfrm>
          <a:prstGeom prst="rect">
            <a:avLst/>
          </a:prstGeom>
          <a:noFill/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2" name="Miss Minutes walking">
            <a:extLst>
              <a:ext uri="{FF2B5EF4-FFF2-40B4-BE49-F238E27FC236}">
                <a16:creationId xmlns:a16="http://schemas.microsoft.com/office/drawing/2014/main" id="{88A37234-E7EF-4303-9D23-B950B851C5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201" y="2575074"/>
            <a:ext cx="2625150" cy="2066762"/>
          </a:xfrm>
          <a:prstGeom prst="rect">
            <a:avLst/>
          </a:prstGeom>
          <a:effectLst>
            <a:glow rad="203200">
              <a:schemeClr val="accent1">
                <a:alpha val="28000"/>
              </a:schemeClr>
            </a:glow>
          </a:effectLst>
        </p:spPr>
      </p:pic>
      <p:pic>
        <p:nvPicPr>
          <p:cNvPr id="133" name="TVA logo">
            <a:extLst>
              <a:ext uri="{FF2B5EF4-FFF2-40B4-BE49-F238E27FC236}">
                <a16:creationId xmlns:a16="http://schemas.microsoft.com/office/drawing/2014/main" id="{E14BF0F2-0109-4439-8501-6B0EBA4A7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603" y="505415"/>
            <a:ext cx="3695616" cy="1566080"/>
          </a:xfrm>
          <a:prstGeom prst="rect">
            <a:avLst/>
          </a:prstGeom>
          <a:effectLst>
            <a:glow rad="127000">
              <a:schemeClr val="accent1">
                <a:lumMod val="50000"/>
                <a:alpha val="36000"/>
              </a:schemeClr>
            </a:glow>
          </a:effectLst>
        </p:spPr>
      </p:pic>
      <p:sp>
        <p:nvSpPr>
          <p:cNvPr id="147" name="Loading text">
            <a:extLst>
              <a:ext uri="{FF2B5EF4-FFF2-40B4-BE49-F238E27FC236}">
                <a16:creationId xmlns:a16="http://schemas.microsoft.com/office/drawing/2014/main" id="{F95B109E-23FC-4561-8C3E-529B678BD837}"/>
              </a:ext>
            </a:extLst>
          </p:cNvPr>
          <p:cNvSpPr txBox="1"/>
          <p:nvPr/>
        </p:nvSpPr>
        <p:spPr>
          <a:xfrm>
            <a:off x="4283066" y="1640608"/>
            <a:ext cx="4814155" cy="430887"/>
          </a:xfrm>
          <a:prstGeom prst="rect">
            <a:avLst/>
          </a:prstGeom>
          <a:noFill/>
          <a:effectLst>
            <a:glow rad="254000">
              <a:schemeClr val="accent1">
                <a:alpha val="10000"/>
              </a:schemeClr>
            </a:glo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CA" altLang="zh-CN" sz="1400" spc="100" dirty="0">
                <a:solidFill>
                  <a:schemeClr val="accent1">
                    <a:lumMod val="50000"/>
                  </a:schemeClr>
                </a:solidFill>
                <a:latin typeface="IBM Plex Mono SemiBold" panose="020B0709050203000203" pitchFamily="49" charset="0"/>
              </a:rPr>
              <a:t>Welcome to the Time Variance Authority! </a:t>
            </a:r>
          </a:p>
          <a:p>
            <a:r>
              <a:rPr lang="en-CA" altLang="zh-CN" sz="1400" spc="100" dirty="0">
                <a:solidFill>
                  <a:schemeClr val="accent1">
                    <a:lumMod val="50000"/>
                  </a:schemeClr>
                </a:solidFill>
                <a:latin typeface="IBM Plex Mono SemiBold" panose="020B0709050203000203" pitchFamily="49" charset="0"/>
              </a:rPr>
              <a:t>Say hello to Miss Minutes.</a:t>
            </a:r>
            <a:endParaRPr lang="en-GB" sz="1400" spc="100" dirty="0">
              <a:solidFill>
                <a:schemeClr val="accent1">
                  <a:lumMod val="50000"/>
                </a:schemeClr>
              </a:solidFill>
              <a:latin typeface="IBM Plex Mono SemiBold" panose="020B0709050203000203" pitchFamily="49" charset="0"/>
            </a:endParaRPr>
          </a:p>
        </p:txBody>
      </p:sp>
      <p:sp>
        <p:nvSpPr>
          <p:cNvPr id="148" name="Loading bar outer frame">
            <a:extLst>
              <a:ext uri="{FF2B5EF4-FFF2-40B4-BE49-F238E27FC236}">
                <a16:creationId xmlns:a16="http://schemas.microsoft.com/office/drawing/2014/main" id="{6A8A0CA8-69A6-4E4A-83E2-9662A1078136}"/>
              </a:ext>
            </a:extLst>
          </p:cNvPr>
          <p:cNvSpPr/>
          <p:nvPr/>
        </p:nvSpPr>
        <p:spPr>
          <a:xfrm>
            <a:off x="432853" y="5145415"/>
            <a:ext cx="8278294" cy="784746"/>
          </a:xfrm>
          <a:prstGeom prst="rect">
            <a:avLst/>
          </a:prstGeom>
          <a:noFill/>
          <a:ln w="317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Loading bar">
            <a:extLst>
              <a:ext uri="{FF2B5EF4-FFF2-40B4-BE49-F238E27FC236}">
                <a16:creationId xmlns:a16="http://schemas.microsoft.com/office/drawing/2014/main" id="{63D33536-5E96-4DEE-9DD0-6F1EC385DAF7}"/>
              </a:ext>
            </a:extLst>
          </p:cNvPr>
          <p:cNvSpPr/>
          <p:nvPr/>
        </p:nvSpPr>
        <p:spPr>
          <a:xfrm>
            <a:off x="527121" y="5203418"/>
            <a:ext cx="8077864" cy="6653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37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96296E-6 L 0.60938 -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69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表格 8">
            <a:extLst>
              <a:ext uri="{FF2B5EF4-FFF2-40B4-BE49-F238E27FC236}">
                <a16:creationId xmlns:a16="http://schemas.microsoft.com/office/drawing/2014/main" id="{8841EDC5-4357-46A8-B0EE-47D1C0D615B9}"/>
              </a:ext>
            </a:extLst>
          </p:cNvPr>
          <p:cNvGraphicFramePr>
            <a:graphicFrameLocks noGrp="1"/>
          </p:cNvGraphicFramePr>
          <p:nvPr/>
        </p:nvGraphicFramePr>
        <p:xfrm>
          <a:off x="219756" y="146505"/>
          <a:ext cx="8747760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9209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23196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8272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944465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82565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9855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5918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61824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5288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46334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821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44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1038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31293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41611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853051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355713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752725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01671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63747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651393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10027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698552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19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59236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84985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42198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98499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999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3023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8319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606419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4050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189771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22084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49707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8029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14318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38341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25365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6200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97145765"/>
                    </a:ext>
                  </a:extLst>
                </a:gridCol>
              </a:tblGrid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61147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34909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49288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88673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46497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306779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737627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33630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7284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68285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61738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6433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18291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77525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07951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253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25892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7312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B56A08D-652F-4C61-A722-636B9A3C02A2}"/>
              </a:ext>
            </a:extLst>
          </p:cNvPr>
          <p:cNvSpPr/>
          <p:nvPr/>
        </p:nvSpPr>
        <p:spPr>
          <a:xfrm>
            <a:off x="219756" y="146505"/>
            <a:ext cx="8747760" cy="6564990"/>
          </a:xfrm>
          <a:prstGeom prst="rect">
            <a:avLst/>
          </a:prstGeom>
          <a:noFill/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9" name="Point 2">
            <a:extLst>
              <a:ext uri="{FF2B5EF4-FFF2-40B4-BE49-F238E27FC236}">
                <a16:creationId xmlns:a16="http://schemas.microsoft.com/office/drawing/2014/main" id="{19EEB735-1B84-48A2-8C76-0C11CBE8DEE4}"/>
              </a:ext>
            </a:extLst>
          </p:cNvPr>
          <p:cNvGrpSpPr/>
          <p:nvPr/>
        </p:nvGrpSpPr>
        <p:grpSpPr>
          <a:xfrm>
            <a:off x="4356410" y="1769726"/>
            <a:ext cx="1691319" cy="3159161"/>
            <a:chOff x="4115767" y="2167515"/>
            <a:chExt cx="1691319" cy="3159161"/>
          </a:xfrm>
          <a:solidFill>
            <a:schemeClr val="accent1">
              <a:lumMod val="50000"/>
            </a:schemeClr>
          </a:solidFill>
        </p:grpSpPr>
        <p:sp>
          <p:nvSpPr>
            <p:cNvPr id="20" name="Text 2">
              <a:extLst>
                <a:ext uri="{FF2B5EF4-FFF2-40B4-BE49-F238E27FC236}">
                  <a16:creationId xmlns:a16="http://schemas.microsoft.com/office/drawing/2014/main" id="{3F1D27FB-2C80-4AE0-817C-59F21A48E34C}"/>
                </a:ext>
              </a:extLst>
            </p:cNvPr>
            <p:cNvSpPr/>
            <p:nvPr/>
          </p:nvSpPr>
          <p:spPr>
            <a:xfrm>
              <a:off x="4205427" y="4966676"/>
              <a:ext cx="151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zh-CN" sz="2000" spc="100" dirty="0">
                  <a:solidFill>
                    <a:schemeClr val="accent1"/>
                  </a:solidFill>
                  <a:latin typeface="IBM Plex Mono SemiBold" panose="020B0709050203000203" pitchFamily="49" charset="0"/>
                </a:rPr>
                <a:t>TIMELINE</a:t>
              </a:r>
              <a:endParaRPr lang="en-GB" sz="2000" spc="100" dirty="0">
                <a:solidFill>
                  <a:schemeClr val="accent1"/>
                </a:solidFill>
                <a:latin typeface="IBM Plex Mono SemiBold" panose="020B0709050203000203" pitchFamily="49" charset="0"/>
              </a:endParaRPr>
            </a:p>
          </p:txBody>
        </p:sp>
        <p:pic>
          <p:nvPicPr>
            <p:cNvPr id="21" name="Timedoor 2">
              <a:extLst>
                <a:ext uri="{FF2B5EF4-FFF2-40B4-BE49-F238E27FC236}">
                  <a16:creationId xmlns:a16="http://schemas.microsoft.com/office/drawing/2014/main" id="{1AE8F866-6F58-40BF-BDF9-0E72BB970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5767" y="2167515"/>
              <a:ext cx="1691319" cy="2339657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  <p:pic>
          <p:nvPicPr>
            <p:cNvPr id="22" name="Icon 2">
              <a:extLst>
                <a:ext uri="{FF2B5EF4-FFF2-40B4-BE49-F238E27FC236}">
                  <a16:creationId xmlns:a16="http://schemas.microsoft.com/office/drawing/2014/main" id="{05BBDA75-973C-4F7E-8594-8EEF89D94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01426" y="2977343"/>
              <a:ext cx="720000" cy="720000"/>
            </a:xfrm>
            <a:prstGeom prst="rect">
              <a:avLst/>
            </a:prstGeom>
            <a:effectLst>
              <a:glow rad="254000">
                <a:schemeClr val="accent1">
                  <a:alpha val="20000"/>
                </a:schemeClr>
              </a:glow>
            </a:effectLst>
          </p:spPr>
        </p:pic>
      </p:grpSp>
      <p:grpSp>
        <p:nvGrpSpPr>
          <p:cNvPr id="23" name="Point 1">
            <a:extLst>
              <a:ext uri="{FF2B5EF4-FFF2-40B4-BE49-F238E27FC236}">
                <a16:creationId xmlns:a16="http://schemas.microsoft.com/office/drawing/2014/main" id="{481DD970-670C-4529-BD49-FC8AB5FBFA73}"/>
              </a:ext>
            </a:extLst>
          </p:cNvPr>
          <p:cNvGrpSpPr/>
          <p:nvPr/>
        </p:nvGrpSpPr>
        <p:grpSpPr>
          <a:xfrm>
            <a:off x="2175497" y="1769726"/>
            <a:ext cx="1691319" cy="3159161"/>
            <a:chOff x="1626845" y="2167515"/>
            <a:chExt cx="1691319" cy="3159161"/>
          </a:xfrm>
          <a:solidFill>
            <a:schemeClr val="accent1">
              <a:lumMod val="50000"/>
            </a:schemeClr>
          </a:solidFill>
        </p:grpSpPr>
        <p:sp>
          <p:nvSpPr>
            <p:cNvPr id="24" name="Text 1">
              <a:extLst>
                <a:ext uri="{FF2B5EF4-FFF2-40B4-BE49-F238E27FC236}">
                  <a16:creationId xmlns:a16="http://schemas.microsoft.com/office/drawing/2014/main" id="{12F05B9F-AA92-4F51-ACB3-FB2EFF2B9DB3}"/>
                </a:ext>
              </a:extLst>
            </p:cNvPr>
            <p:cNvSpPr/>
            <p:nvPr/>
          </p:nvSpPr>
          <p:spPr>
            <a:xfrm>
              <a:off x="1716505" y="4966676"/>
              <a:ext cx="151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zh-CN" sz="2000" spc="100" dirty="0">
                  <a:solidFill>
                    <a:schemeClr val="accent1"/>
                  </a:solidFill>
                  <a:latin typeface="IBM Plex Mono SemiBold" panose="020B0709050203000203" pitchFamily="49" charset="0"/>
                </a:rPr>
                <a:t>SETTINGS</a:t>
              </a:r>
              <a:endParaRPr lang="en-GB" sz="2000" spc="100" dirty="0">
                <a:solidFill>
                  <a:schemeClr val="accent1"/>
                </a:solidFill>
                <a:latin typeface="IBM Plex Mono SemiBold" panose="020B0709050203000203" pitchFamily="49" charset="0"/>
              </a:endParaRPr>
            </a:p>
          </p:txBody>
        </p:sp>
        <p:pic>
          <p:nvPicPr>
            <p:cNvPr id="25" name="Timedoor 2">
              <a:extLst>
                <a:ext uri="{FF2B5EF4-FFF2-40B4-BE49-F238E27FC236}">
                  <a16:creationId xmlns:a16="http://schemas.microsoft.com/office/drawing/2014/main" id="{97AAC47D-29C2-44F8-933B-18F9E261F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26845" y="2167515"/>
              <a:ext cx="1691319" cy="2339657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828101E-2896-4DA6-A640-B89954358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8297" y="5194123"/>
            <a:ext cx="1423245" cy="1423245"/>
          </a:xfrm>
          <a:prstGeom prst="rect">
            <a:avLst/>
          </a:prstGeom>
        </p:spPr>
      </p:pic>
      <p:pic>
        <p:nvPicPr>
          <p:cNvPr id="18" name="TVA logo">
            <a:extLst>
              <a:ext uri="{FF2B5EF4-FFF2-40B4-BE49-F238E27FC236}">
                <a16:creationId xmlns:a16="http://schemas.microsoft.com/office/drawing/2014/main" id="{66F9DFA7-C168-42F5-A592-C930009019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2104" y="325406"/>
            <a:ext cx="1107563" cy="4693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74A282A-D273-4445-AEE3-782A193BEC6C}"/>
              </a:ext>
            </a:extLst>
          </p:cNvPr>
          <p:cNvSpPr/>
          <p:nvPr/>
        </p:nvSpPr>
        <p:spPr>
          <a:xfrm>
            <a:off x="219756" y="146506"/>
            <a:ext cx="8747760" cy="941150"/>
          </a:xfrm>
          <a:prstGeom prst="rect">
            <a:avLst/>
          </a:prstGeom>
          <a:solidFill>
            <a:schemeClr val="accent1">
              <a:lumMod val="50000"/>
              <a:alpha val="41000"/>
            </a:schemeClr>
          </a:soli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Loading text">
            <a:extLst>
              <a:ext uri="{FF2B5EF4-FFF2-40B4-BE49-F238E27FC236}">
                <a16:creationId xmlns:a16="http://schemas.microsoft.com/office/drawing/2014/main" id="{10B50197-08D8-4F9A-8E58-A3342E8FB17A}"/>
              </a:ext>
            </a:extLst>
          </p:cNvPr>
          <p:cNvSpPr txBox="1"/>
          <p:nvPr/>
        </p:nvSpPr>
        <p:spPr>
          <a:xfrm>
            <a:off x="1750565" y="344656"/>
            <a:ext cx="7016053" cy="430887"/>
          </a:xfrm>
          <a:prstGeom prst="rect">
            <a:avLst/>
          </a:prstGeom>
          <a:noFill/>
          <a:effectLst>
            <a:glow rad="711200">
              <a:schemeClr val="accent1">
                <a:alpha val="30000"/>
              </a:schemeClr>
            </a:glow>
            <a:outerShdw blurRad="50800" dist="355600" dir="5400000" sx="17000" sy="17000" algn="ctr" rotWithShape="0">
              <a:srgbClr val="000000">
                <a:alpha val="43137"/>
              </a:srgbClr>
            </a:outerShdw>
            <a:softEdge rad="2159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2800" spc="100" dirty="0">
                <a:solidFill>
                  <a:schemeClr val="tx2">
                    <a:lumMod val="10000"/>
                    <a:lumOff val="90000"/>
                  </a:schemeClr>
                </a:solidFill>
                <a:latin typeface="IBM Plex Mono SemiBold" panose="020B0709050203000203" pitchFamily="49" charset="0"/>
              </a:rPr>
              <a:t>PLAY YOUR PART, PRUNE PRODENTLY</a:t>
            </a:r>
          </a:p>
        </p:txBody>
      </p:sp>
      <p:pic>
        <p:nvPicPr>
          <p:cNvPr id="136" name="图形 135" descr="齿轮">
            <a:extLst>
              <a:ext uri="{FF2B5EF4-FFF2-40B4-BE49-F238E27FC236}">
                <a16:creationId xmlns:a16="http://schemas.microsoft.com/office/drawing/2014/main" id="{18BEEB1B-1C96-4790-AC7B-3CC38E7D64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63956" y="2579554"/>
            <a:ext cx="914400" cy="914400"/>
          </a:xfrm>
          <a:prstGeom prst="rect">
            <a:avLst/>
          </a:prstGeom>
          <a:effectLst>
            <a:glow rad="76200">
              <a:schemeClr val="accent1">
                <a:alpha val="40000"/>
              </a:schemeClr>
            </a:glow>
          </a:effectLst>
        </p:spPr>
      </p:pic>
      <p:pic>
        <p:nvPicPr>
          <p:cNvPr id="43" name="Miss Minutes smiling">
            <a:extLst>
              <a:ext uri="{FF2B5EF4-FFF2-40B4-BE49-F238E27FC236}">
                <a16:creationId xmlns:a16="http://schemas.microsoft.com/office/drawing/2014/main" id="{8BA2E007-F1D2-40D8-8C64-C6AD6E42DDE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56" y="2578181"/>
            <a:ext cx="1966132" cy="1918178"/>
          </a:xfrm>
          <a:prstGeom prst="rect">
            <a:avLst/>
          </a:prstGeom>
          <a:effectLst>
            <a:glow rad="203200">
              <a:schemeClr val="accent1">
                <a:alpha val="28000"/>
              </a:schemeClr>
            </a:glow>
          </a:effectLst>
        </p:spPr>
      </p:pic>
      <p:grpSp>
        <p:nvGrpSpPr>
          <p:cNvPr id="17" name="Point 2">
            <a:extLst>
              <a:ext uri="{FF2B5EF4-FFF2-40B4-BE49-F238E27FC236}">
                <a16:creationId xmlns:a16="http://schemas.microsoft.com/office/drawing/2014/main" id="{91A40CF6-6B76-4312-B47B-057EEEE00B29}"/>
              </a:ext>
            </a:extLst>
          </p:cNvPr>
          <p:cNvGrpSpPr/>
          <p:nvPr/>
        </p:nvGrpSpPr>
        <p:grpSpPr>
          <a:xfrm>
            <a:off x="6492829" y="1769726"/>
            <a:ext cx="1691319" cy="3159161"/>
            <a:chOff x="4115767" y="2167515"/>
            <a:chExt cx="1691319" cy="3159161"/>
          </a:xfrm>
          <a:solidFill>
            <a:schemeClr val="accent1">
              <a:lumMod val="50000"/>
            </a:schemeClr>
          </a:solidFill>
        </p:grpSpPr>
        <p:sp>
          <p:nvSpPr>
            <p:cNvPr id="26" name="Text 2">
              <a:extLst>
                <a:ext uri="{FF2B5EF4-FFF2-40B4-BE49-F238E27FC236}">
                  <a16:creationId xmlns:a16="http://schemas.microsoft.com/office/drawing/2014/main" id="{669A3BA2-CB23-4E28-9E66-76107B92CC77}"/>
                </a:ext>
              </a:extLst>
            </p:cNvPr>
            <p:cNvSpPr/>
            <p:nvPr/>
          </p:nvSpPr>
          <p:spPr>
            <a:xfrm>
              <a:off x="4205427" y="4966676"/>
              <a:ext cx="151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zh-CN" sz="2000" spc="100" dirty="0">
                  <a:solidFill>
                    <a:schemeClr val="accent1"/>
                  </a:solidFill>
                  <a:latin typeface="IBM Plex Mono SemiBold" panose="020B0709050203000203" pitchFamily="49" charset="0"/>
                </a:rPr>
                <a:t>ALBUM</a:t>
              </a:r>
              <a:endParaRPr lang="en-GB" sz="2000" spc="100" dirty="0">
                <a:solidFill>
                  <a:schemeClr val="accent1"/>
                </a:solidFill>
                <a:latin typeface="IBM Plex Mono SemiBold" panose="020B0709050203000203" pitchFamily="49" charset="0"/>
              </a:endParaRPr>
            </a:p>
          </p:txBody>
        </p:sp>
        <p:pic>
          <p:nvPicPr>
            <p:cNvPr id="27" name="Timedoor 2">
              <a:extLst>
                <a:ext uri="{FF2B5EF4-FFF2-40B4-BE49-F238E27FC236}">
                  <a16:creationId xmlns:a16="http://schemas.microsoft.com/office/drawing/2014/main" id="{B9DBBA4E-09DD-440C-9939-294E1CC05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5767" y="2167515"/>
              <a:ext cx="1691319" cy="2339657"/>
            </a:xfrm>
            <a:prstGeom prst="rect">
              <a:avLst/>
            </a:prstGeom>
            <a:effectLst>
              <a:glow rad="254000">
                <a:schemeClr val="accent1">
                  <a:alpha val="10000"/>
                </a:schemeClr>
              </a:glow>
            </a:effectLst>
          </p:spPr>
        </p:pic>
      </p:grpSp>
      <p:pic>
        <p:nvPicPr>
          <p:cNvPr id="4" name="图形 3" descr="图像">
            <a:extLst>
              <a:ext uri="{FF2B5EF4-FFF2-40B4-BE49-F238E27FC236}">
                <a16:creationId xmlns:a16="http://schemas.microsoft.com/office/drawing/2014/main" id="{96F07E3B-7FDA-421D-8D4C-A957C1BD24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81288" y="2523945"/>
            <a:ext cx="914400" cy="914400"/>
          </a:xfrm>
          <a:prstGeom prst="rect">
            <a:avLst/>
          </a:prstGeom>
          <a:effectLst>
            <a:glow rad="762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3539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表格 8">
            <a:extLst>
              <a:ext uri="{FF2B5EF4-FFF2-40B4-BE49-F238E27FC236}">
                <a16:creationId xmlns:a16="http://schemas.microsoft.com/office/drawing/2014/main" id="{8841EDC5-4357-46A8-B0EE-47D1C0D61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509"/>
              </p:ext>
            </p:extLst>
          </p:nvPr>
        </p:nvGraphicFramePr>
        <p:xfrm>
          <a:off x="219756" y="146505"/>
          <a:ext cx="8747760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9209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23196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8272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944465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82565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9855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5918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61824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5288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46334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821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44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1038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31293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41611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853051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355713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752725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01671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63747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651393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10027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698552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19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59236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84985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42198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98499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999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3023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8319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606419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4050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189771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22084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49707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8029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14318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38341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25365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6200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97145765"/>
                    </a:ext>
                  </a:extLst>
                </a:gridCol>
              </a:tblGrid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61147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34909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49288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88673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46497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306779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737627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33630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7284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68285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61738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6433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18291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77525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07951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253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25892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7312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B56A08D-652F-4C61-A722-636B9A3C02A2}"/>
              </a:ext>
            </a:extLst>
          </p:cNvPr>
          <p:cNvSpPr/>
          <p:nvPr/>
        </p:nvSpPr>
        <p:spPr>
          <a:xfrm>
            <a:off x="219756" y="146505"/>
            <a:ext cx="8747760" cy="6564990"/>
          </a:xfrm>
          <a:prstGeom prst="rect">
            <a:avLst/>
          </a:prstGeom>
          <a:noFill/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28101E-2896-4DA6-A640-B8995435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297" y="5194123"/>
            <a:ext cx="1423245" cy="1423245"/>
          </a:xfrm>
          <a:prstGeom prst="rect">
            <a:avLst/>
          </a:prstGeom>
        </p:spPr>
      </p:pic>
      <p:pic>
        <p:nvPicPr>
          <p:cNvPr id="18" name="TVA logo">
            <a:extLst>
              <a:ext uri="{FF2B5EF4-FFF2-40B4-BE49-F238E27FC236}">
                <a16:creationId xmlns:a16="http://schemas.microsoft.com/office/drawing/2014/main" id="{66F9DFA7-C168-42F5-A592-C93000901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104" y="325406"/>
            <a:ext cx="1107563" cy="4693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74A282A-D273-4445-AEE3-782A193BEC6C}"/>
              </a:ext>
            </a:extLst>
          </p:cNvPr>
          <p:cNvSpPr/>
          <p:nvPr/>
        </p:nvSpPr>
        <p:spPr>
          <a:xfrm>
            <a:off x="219756" y="146506"/>
            <a:ext cx="8747760" cy="941150"/>
          </a:xfrm>
          <a:prstGeom prst="rect">
            <a:avLst/>
          </a:prstGeom>
          <a:solidFill>
            <a:schemeClr val="accent1">
              <a:lumMod val="50000"/>
              <a:alpha val="41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Loading text">
            <a:extLst>
              <a:ext uri="{FF2B5EF4-FFF2-40B4-BE49-F238E27FC236}">
                <a16:creationId xmlns:a16="http://schemas.microsoft.com/office/drawing/2014/main" id="{10B50197-08D8-4F9A-8E58-A3342E8FB17A}"/>
              </a:ext>
            </a:extLst>
          </p:cNvPr>
          <p:cNvSpPr txBox="1"/>
          <p:nvPr/>
        </p:nvSpPr>
        <p:spPr>
          <a:xfrm>
            <a:off x="1750565" y="344656"/>
            <a:ext cx="7016053" cy="430887"/>
          </a:xfrm>
          <a:prstGeom prst="rect">
            <a:avLst/>
          </a:prstGeom>
          <a:noFill/>
          <a:effectLst>
            <a:glow rad="711200">
              <a:schemeClr val="accent1">
                <a:alpha val="30000"/>
              </a:schemeClr>
            </a:glow>
            <a:outerShdw blurRad="50800" dist="355600" dir="5400000" sx="17000" sy="17000" algn="ctr" rotWithShape="0">
              <a:srgbClr val="000000">
                <a:alpha val="43137"/>
              </a:srgbClr>
            </a:outerShdw>
            <a:softEdge rad="2159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US" sz="2800" spc="100" dirty="0">
                <a:solidFill>
                  <a:schemeClr val="tx2">
                    <a:lumMod val="10000"/>
                    <a:lumOff val="90000"/>
                  </a:schemeClr>
                </a:solidFill>
                <a:latin typeface="IBM Plex Mono SemiBold" panose="020B0709050203000203" pitchFamily="49" charset="0"/>
              </a:rPr>
              <a:t>GATORT                TIMELINE</a:t>
            </a:r>
            <a:endParaRPr lang="en-GB" sz="2800" spc="100" dirty="0">
              <a:solidFill>
                <a:schemeClr val="tx2">
                  <a:lumMod val="10000"/>
                  <a:lumOff val="90000"/>
                </a:schemeClr>
              </a:solidFill>
              <a:latin typeface="IBM Plex Mono SemiBold" panose="020B0709050203000203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7F81DA-1843-4E8B-ADE9-A8FDDA89C1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93" b="98294" l="1435" r="95806">
                        <a14:foregroundMark x1="25717" y1="19190" x2="18212" y2="27399"/>
                        <a14:foregroundMark x1="48124" y1="9808" x2="47351" y2="12793"/>
                        <a14:foregroundMark x1="50993" y1="5970" x2="50331" y2="15352"/>
                        <a14:foregroundMark x1="50883" y1="1493" x2="47903" y2="15991"/>
                        <a14:foregroundMark x1="35099" y1="18017" x2="51435" y2="12793"/>
                        <a14:foregroundMark x1="51435" y1="12793" x2="61589" y2="14179"/>
                        <a14:foregroundMark x1="61589" y1="14179" x2="72075" y2="20362"/>
                        <a14:foregroundMark x1="72075" y1="20362" x2="75938" y2="26439"/>
                        <a14:foregroundMark x1="78698" y1="25906" x2="82561" y2="41045"/>
                        <a14:foregroundMark x1="88079" y1="41045" x2="91501" y2="55224"/>
                        <a14:foregroundMark x1="91501" y1="55224" x2="89183" y2="67697"/>
                        <a14:foregroundMark x1="89183" y1="67697" x2="86203" y2="71535"/>
                        <a14:foregroundMark x1="13355" y1="35501" x2="13576" y2="46695"/>
                        <a14:foregroundMark x1="7947" y1="54797" x2="11258" y2="60874"/>
                        <a14:foregroundMark x1="5519" y1="55864" x2="4967" y2="56397"/>
                        <a14:foregroundMark x1="95916" y1="57143" x2="95916" y2="57143"/>
                        <a14:foregroundMark x1="39514" y1="49360" x2="39514" y2="49360"/>
                        <a14:foregroundMark x1="1435" y1="53731" x2="1435" y2="53731"/>
                        <a14:foregroundMark x1="22185" y1="93070" x2="29801" y2="86247"/>
                        <a14:foregroundMark x1="29801" y1="86247" x2="42163" y2="82516"/>
                        <a14:foregroundMark x1="42163" y1="82516" x2="47903" y2="91471"/>
                        <a14:foregroundMark x1="47903" y1="91471" x2="62693" y2="86034"/>
                        <a14:foregroundMark x1="62693" y1="86034" x2="75497" y2="90512"/>
                        <a14:foregroundMark x1="75497" y1="90512" x2="77483" y2="93284"/>
                        <a14:foregroundMark x1="49558" y1="98294" x2="46468" y2="823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9667" y="155850"/>
            <a:ext cx="6359076" cy="6583680"/>
          </a:xfrm>
          <a:prstGeom prst="rect">
            <a:avLst/>
          </a:prstGeom>
        </p:spPr>
      </p:pic>
      <p:pic>
        <p:nvPicPr>
          <p:cNvPr id="10" name="图形 9" descr="太阳">
            <a:extLst>
              <a:ext uri="{FF2B5EF4-FFF2-40B4-BE49-F238E27FC236}">
                <a16:creationId xmlns:a16="http://schemas.microsoft.com/office/drawing/2014/main" id="{4236CF37-7159-4F4F-B238-C80A1AC418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122" y="137762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1" name="图形 10" descr="部分太阳">
            <a:extLst>
              <a:ext uri="{FF2B5EF4-FFF2-40B4-BE49-F238E27FC236}">
                <a16:creationId xmlns:a16="http://schemas.microsoft.com/office/drawing/2014/main" id="{211A41C1-E649-45CB-8518-BCC85C5CD8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3844" y="126655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2" name="图形 11" descr="闪电">
            <a:extLst>
              <a:ext uri="{FF2B5EF4-FFF2-40B4-BE49-F238E27FC236}">
                <a16:creationId xmlns:a16="http://schemas.microsoft.com/office/drawing/2014/main" id="{2A950B1B-5227-4A61-B43F-F578E8A90A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5582" y="1346281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3" name="图形 12" descr="雨">
            <a:extLst>
              <a:ext uri="{FF2B5EF4-FFF2-40B4-BE49-F238E27FC236}">
                <a16:creationId xmlns:a16="http://schemas.microsoft.com/office/drawing/2014/main" id="{8E670E1B-46C9-46C8-89B8-82465E3064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3844" y="1293131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4" name="图形 13" descr="雪">
            <a:extLst>
              <a:ext uri="{FF2B5EF4-FFF2-40B4-BE49-F238E27FC236}">
                <a16:creationId xmlns:a16="http://schemas.microsoft.com/office/drawing/2014/main" id="{F2E550AA-F565-400E-AFC8-80C568C67F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6460" y="137285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5" name="图形 14" descr="雪花">
            <a:extLst>
              <a:ext uri="{FF2B5EF4-FFF2-40B4-BE49-F238E27FC236}">
                <a16:creationId xmlns:a16="http://schemas.microsoft.com/office/drawing/2014/main" id="{DE604C37-4271-436D-B823-CC34D42B72E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6916" y="126655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6" name="图形 15" descr="雪人">
            <a:extLst>
              <a:ext uri="{FF2B5EF4-FFF2-40B4-BE49-F238E27FC236}">
                <a16:creationId xmlns:a16="http://schemas.microsoft.com/office/drawing/2014/main" id="{8777E28A-93FC-41B0-A7C7-66FBB7A79A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6916" y="131970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A37256B-263D-4322-B922-5C7E492587E9}"/>
              </a:ext>
            </a:extLst>
          </p:cNvPr>
          <p:cNvSpPr txBox="1"/>
          <p:nvPr/>
        </p:nvSpPr>
        <p:spPr>
          <a:xfrm>
            <a:off x="341299" y="2270025"/>
            <a:ext cx="16530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18 Deg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40% HMD</a:t>
            </a:r>
          </a:p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Asgard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82C0773-9CEB-4280-836A-E052734D11D2}"/>
              </a:ext>
            </a:extLst>
          </p:cNvPr>
          <p:cNvSpPr txBox="1"/>
          <p:nvPr/>
        </p:nvSpPr>
        <p:spPr>
          <a:xfrm>
            <a:off x="7682918" y="2454690"/>
            <a:ext cx="1309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Dec 19 </a:t>
            </a:r>
          </a:p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438303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表格 8">
            <a:extLst>
              <a:ext uri="{FF2B5EF4-FFF2-40B4-BE49-F238E27FC236}">
                <a16:creationId xmlns:a16="http://schemas.microsoft.com/office/drawing/2014/main" id="{8841EDC5-4357-46A8-B0EE-47D1C0D615B9}"/>
              </a:ext>
            </a:extLst>
          </p:cNvPr>
          <p:cNvGraphicFramePr>
            <a:graphicFrameLocks noGrp="1"/>
          </p:cNvGraphicFramePr>
          <p:nvPr/>
        </p:nvGraphicFramePr>
        <p:xfrm>
          <a:off x="219756" y="146505"/>
          <a:ext cx="8747760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9209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23196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8272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944465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82565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9855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5918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61824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5288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46334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821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44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1038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31293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41611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853051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355713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752725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01671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63747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651393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10027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698552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19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59236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84985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42198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98499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999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3023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8319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606419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4050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189771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22084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49707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8029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14318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38341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25365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6200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97145765"/>
                    </a:ext>
                  </a:extLst>
                </a:gridCol>
              </a:tblGrid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61147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34909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49288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88673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46497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306779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737627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33630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7284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68285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61738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6433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18291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77525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07951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253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25892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73122"/>
                  </a:ext>
                </a:extLst>
              </a:tr>
            </a:tbl>
          </a:graphicData>
        </a:graphic>
      </p:graphicFrame>
      <p:pic>
        <p:nvPicPr>
          <p:cNvPr id="11" name="图形 10" descr="部分太阳">
            <a:extLst>
              <a:ext uri="{FF2B5EF4-FFF2-40B4-BE49-F238E27FC236}">
                <a16:creationId xmlns:a16="http://schemas.microsoft.com/office/drawing/2014/main" id="{211A41C1-E649-45CB-8518-BCC85C5CD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56132" y="3344449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2" name="图形 11" descr="闪电">
            <a:extLst>
              <a:ext uri="{FF2B5EF4-FFF2-40B4-BE49-F238E27FC236}">
                <a16:creationId xmlns:a16="http://schemas.microsoft.com/office/drawing/2014/main" id="{2A950B1B-5227-4A61-B43F-F578E8A90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97126" y="2947020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3" name="图形 12" descr="雨">
            <a:extLst>
              <a:ext uri="{FF2B5EF4-FFF2-40B4-BE49-F238E27FC236}">
                <a16:creationId xmlns:a16="http://schemas.microsoft.com/office/drawing/2014/main" id="{8E670E1B-46C9-46C8-89B8-82465E3064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222608" y="460206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4" name="图形 13" descr="雪">
            <a:extLst>
              <a:ext uri="{FF2B5EF4-FFF2-40B4-BE49-F238E27FC236}">
                <a16:creationId xmlns:a16="http://schemas.microsoft.com/office/drawing/2014/main" id="{F2E550AA-F565-400E-AFC8-80C568C67F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628227" y="4021020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5" name="图形 14" descr="雪花">
            <a:extLst>
              <a:ext uri="{FF2B5EF4-FFF2-40B4-BE49-F238E27FC236}">
                <a16:creationId xmlns:a16="http://schemas.microsoft.com/office/drawing/2014/main" id="{DE604C37-4271-436D-B823-CC34D42B72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195829" y="895778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6" name="图形 15" descr="雪人">
            <a:extLst>
              <a:ext uri="{FF2B5EF4-FFF2-40B4-BE49-F238E27FC236}">
                <a16:creationId xmlns:a16="http://schemas.microsoft.com/office/drawing/2014/main" id="{8777E28A-93FC-41B0-A7C7-66FBB7A79A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115397" y="2636651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68F4E7F-69C3-44F3-993C-A496BFFE08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51912" y="3429000"/>
            <a:ext cx="307293" cy="3130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513AC8B-FCEC-4082-B9A6-4A5D2052C1B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14030" y="2410010"/>
            <a:ext cx="81521" cy="101391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4E29497-E633-4891-AB35-3FE404EE6A3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95551" y="2410010"/>
            <a:ext cx="81521" cy="1013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D0B002-0BE4-4308-98C4-CEBC5DBC44F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5006" b="13016"/>
          <a:stretch/>
        </p:blipFill>
        <p:spPr>
          <a:xfrm>
            <a:off x="1097941" y="146505"/>
            <a:ext cx="6698522" cy="6959316"/>
          </a:xfrm>
          <a:prstGeom prst="rect">
            <a:avLst/>
          </a:prstGeom>
        </p:spPr>
      </p:pic>
      <p:pic>
        <p:nvPicPr>
          <p:cNvPr id="30" name="TVA logo">
            <a:extLst>
              <a:ext uri="{FF2B5EF4-FFF2-40B4-BE49-F238E27FC236}">
                <a16:creationId xmlns:a16="http://schemas.microsoft.com/office/drawing/2014/main" id="{F68B3A49-746E-4FC5-BCE2-3510DB2526C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51912" y="1615615"/>
            <a:ext cx="627152" cy="265766"/>
          </a:xfrm>
          <a:prstGeom prst="rect">
            <a:avLst/>
          </a:prstGeom>
        </p:spPr>
      </p:pic>
      <p:pic>
        <p:nvPicPr>
          <p:cNvPr id="18" name="TVA logo">
            <a:extLst>
              <a:ext uri="{FF2B5EF4-FFF2-40B4-BE49-F238E27FC236}">
                <a16:creationId xmlns:a16="http://schemas.microsoft.com/office/drawing/2014/main" id="{66F9DFA7-C168-42F5-A592-C930009019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8920679">
            <a:off x="2053065" y="1272593"/>
            <a:ext cx="666508" cy="282444"/>
          </a:xfrm>
          <a:prstGeom prst="rect">
            <a:avLst/>
          </a:prstGeom>
        </p:spPr>
      </p:pic>
      <p:grpSp>
        <p:nvGrpSpPr>
          <p:cNvPr id="59" name="Group 32">
            <a:extLst>
              <a:ext uri="{FF2B5EF4-FFF2-40B4-BE49-F238E27FC236}">
                <a16:creationId xmlns:a16="http://schemas.microsoft.com/office/drawing/2014/main" id="{24F18814-6CC4-44BE-9454-A707E85DA962}"/>
              </a:ext>
            </a:extLst>
          </p:cNvPr>
          <p:cNvGrpSpPr/>
          <p:nvPr/>
        </p:nvGrpSpPr>
        <p:grpSpPr>
          <a:xfrm flipH="1">
            <a:off x="3236311" y="2569322"/>
            <a:ext cx="764952" cy="1790627"/>
            <a:chOff x="1238844" y="1682330"/>
            <a:chExt cx="1729644" cy="3213519"/>
          </a:xfrm>
          <a:solidFill>
            <a:schemeClr val="accent1">
              <a:lumMod val="50000"/>
            </a:schemeClr>
          </a:solidFill>
        </p:grpSpPr>
        <p:sp>
          <p:nvSpPr>
            <p:cNvPr id="60" name="Freeform: Shape 33">
              <a:extLst>
                <a:ext uri="{FF2B5EF4-FFF2-40B4-BE49-F238E27FC236}">
                  <a16:creationId xmlns:a16="http://schemas.microsoft.com/office/drawing/2014/main" id="{D097989C-10D2-4B1A-A99B-9870A7830B6D}"/>
                </a:ext>
              </a:extLst>
            </p:cNvPr>
            <p:cNvSpPr/>
            <p:nvPr/>
          </p:nvSpPr>
          <p:spPr>
            <a:xfrm rot="16200000">
              <a:off x="1927303" y="1238878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61" name="Freeform: Shape 34">
              <a:extLst>
                <a:ext uri="{FF2B5EF4-FFF2-40B4-BE49-F238E27FC236}">
                  <a16:creationId xmlns:a16="http://schemas.microsoft.com/office/drawing/2014/main" id="{BB8DEF2A-0D55-4C59-B77F-523B8FB3B671}"/>
                </a:ext>
              </a:extLst>
            </p:cNvPr>
            <p:cNvSpPr/>
            <p:nvPr/>
          </p:nvSpPr>
          <p:spPr>
            <a:xfrm>
              <a:off x="1238845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2" name="Freeform: Shape 35">
              <a:extLst>
                <a:ext uri="{FF2B5EF4-FFF2-40B4-BE49-F238E27FC236}">
                  <a16:creationId xmlns:a16="http://schemas.microsoft.com/office/drawing/2014/main" id="{F460A149-6EAD-4A3A-AFDE-D254B0AA1732}"/>
                </a:ext>
              </a:extLst>
            </p:cNvPr>
            <p:cNvSpPr/>
            <p:nvPr/>
          </p:nvSpPr>
          <p:spPr>
            <a:xfrm>
              <a:off x="2615761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3" name="Freeform: Shape 36">
              <a:extLst>
                <a:ext uri="{FF2B5EF4-FFF2-40B4-BE49-F238E27FC236}">
                  <a16:creationId xmlns:a16="http://schemas.microsoft.com/office/drawing/2014/main" id="{686DACDD-37DB-4C23-8456-52C6BC889CF5}"/>
                </a:ext>
              </a:extLst>
            </p:cNvPr>
            <p:cNvSpPr/>
            <p:nvPr/>
          </p:nvSpPr>
          <p:spPr>
            <a:xfrm rot="16200000">
              <a:off x="1927303" y="2663044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4" name="Freeform: Shape 37">
              <a:extLst>
                <a:ext uri="{FF2B5EF4-FFF2-40B4-BE49-F238E27FC236}">
                  <a16:creationId xmlns:a16="http://schemas.microsoft.com/office/drawing/2014/main" id="{DD5AF3E4-4E2B-4628-A993-73B792A3BB19}"/>
                </a:ext>
              </a:extLst>
            </p:cNvPr>
            <p:cNvSpPr/>
            <p:nvPr/>
          </p:nvSpPr>
          <p:spPr>
            <a:xfrm>
              <a:off x="1238844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5" name="Freeform: Shape 38">
              <a:extLst>
                <a:ext uri="{FF2B5EF4-FFF2-40B4-BE49-F238E27FC236}">
                  <a16:creationId xmlns:a16="http://schemas.microsoft.com/office/drawing/2014/main" id="{F9D51CDD-13AE-481F-9225-55911B656E00}"/>
                </a:ext>
              </a:extLst>
            </p:cNvPr>
            <p:cNvSpPr/>
            <p:nvPr/>
          </p:nvSpPr>
          <p:spPr>
            <a:xfrm>
              <a:off x="2615760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6" name="Freeform: Shape 39">
              <a:extLst>
                <a:ext uri="{FF2B5EF4-FFF2-40B4-BE49-F238E27FC236}">
                  <a16:creationId xmlns:a16="http://schemas.microsoft.com/office/drawing/2014/main" id="{6E97721F-B9DD-4C0C-873D-0DFD4DBA69E0}"/>
                </a:ext>
              </a:extLst>
            </p:cNvPr>
            <p:cNvSpPr/>
            <p:nvPr/>
          </p:nvSpPr>
          <p:spPr>
            <a:xfrm rot="16200000">
              <a:off x="1927302" y="4099670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99" name="Group 32">
            <a:extLst>
              <a:ext uri="{FF2B5EF4-FFF2-40B4-BE49-F238E27FC236}">
                <a16:creationId xmlns:a16="http://schemas.microsoft.com/office/drawing/2014/main" id="{7B1F41B5-8315-4A22-A470-20D70BB862EC}"/>
              </a:ext>
            </a:extLst>
          </p:cNvPr>
          <p:cNvGrpSpPr/>
          <p:nvPr/>
        </p:nvGrpSpPr>
        <p:grpSpPr>
          <a:xfrm flipH="1">
            <a:off x="4475322" y="2564408"/>
            <a:ext cx="764952" cy="1790627"/>
            <a:chOff x="1238844" y="1682330"/>
            <a:chExt cx="1729644" cy="3213519"/>
          </a:xfrm>
          <a:solidFill>
            <a:schemeClr val="accent1">
              <a:lumMod val="50000"/>
            </a:schemeClr>
          </a:solidFill>
        </p:grpSpPr>
        <p:sp>
          <p:nvSpPr>
            <p:cNvPr id="100" name="Freeform: Shape 33">
              <a:extLst>
                <a:ext uri="{FF2B5EF4-FFF2-40B4-BE49-F238E27FC236}">
                  <a16:creationId xmlns:a16="http://schemas.microsoft.com/office/drawing/2014/main" id="{0A41B688-FBC1-4C10-A261-5A694CDE0FD7}"/>
                </a:ext>
              </a:extLst>
            </p:cNvPr>
            <p:cNvSpPr/>
            <p:nvPr/>
          </p:nvSpPr>
          <p:spPr>
            <a:xfrm rot="16200000">
              <a:off x="1927303" y="1238878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01" name="Freeform: Shape 34">
              <a:extLst>
                <a:ext uri="{FF2B5EF4-FFF2-40B4-BE49-F238E27FC236}">
                  <a16:creationId xmlns:a16="http://schemas.microsoft.com/office/drawing/2014/main" id="{E6EC7149-39B3-4DCC-9EAE-C0A782828135}"/>
                </a:ext>
              </a:extLst>
            </p:cNvPr>
            <p:cNvSpPr/>
            <p:nvPr/>
          </p:nvSpPr>
          <p:spPr>
            <a:xfrm>
              <a:off x="1238845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02" name="Freeform: Shape 35">
              <a:extLst>
                <a:ext uri="{FF2B5EF4-FFF2-40B4-BE49-F238E27FC236}">
                  <a16:creationId xmlns:a16="http://schemas.microsoft.com/office/drawing/2014/main" id="{1721B647-742F-4F95-AFCB-38A127523271}"/>
                </a:ext>
              </a:extLst>
            </p:cNvPr>
            <p:cNvSpPr/>
            <p:nvPr/>
          </p:nvSpPr>
          <p:spPr>
            <a:xfrm>
              <a:off x="2615761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03" name="Freeform: Shape 36">
              <a:extLst>
                <a:ext uri="{FF2B5EF4-FFF2-40B4-BE49-F238E27FC236}">
                  <a16:creationId xmlns:a16="http://schemas.microsoft.com/office/drawing/2014/main" id="{2C988ED6-8BF4-44FC-AEDE-F72F35A91F36}"/>
                </a:ext>
              </a:extLst>
            </p:cNvPr>
            <p:cNvSpPr/>
            <p:nvPr/>
          </p:nvSpPr>
          <p:spPr>
            <a:xfrm rot="16200000">
              <a:off x="1927303" y="2663044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04" name="Freeform: Shape 37">
              <a:extLst>
                <a:ext uri="{FF2B5EF4-FFF2-40B4-BE49-F238E27FC236}">
                  <a16:creationId xmlns:a16="http://schemas.microsoft.com/office/drawing/2014/main" id="{B283FAD7-A2C4-4931-A247-E03B49433D44}"/>
                </a:ext>
              </a:extLst>
            </p:cNvPr>
            <p:cNvSpPr/>
            <p:nvPr/>
          </p:nvSpPr>
          <p:spPr>
            <a:xfrm>
              <a:off x="1238844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05" name="Freeform: Shape 38">
              <a:extLst>
                <a:ext uri="{FF2B5EF4-FFF2-40B4-BE49-F238E27FC236}">
                  <a16:creationId xmlns:a16="http://schemas.microsoft.com/office/drawing/2014/main" id="{A145BB86-B4EE-4101-8B77-9F4CA9AFEB90}"/>
                </a:ext>
              </a:extLst>
            </p:cNvPr>
            <p:cNvSpPr/>
            <p:nvPr/>
          </p:nvSpPr>
          <p:spPr>
            <a:xfrm>
              <a:off x="2615760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06" name="Freeform: Shape 39">
              <a:extLst>
                <a:ext uri="{FF2B5EF4-FFF2-40B4-BE49-F238E27FC236}">
                  <a16:creationId xmlns:a16="http://schemas.microsoft.com/office/drawing/2014/main" id="{6CEDD088-EED0-4023-ACC4-E953E25BF1CD}"/>
                </a:ext>
              </a:extLst>
            </p:cNvPr>
            <p:cNvSpPr/>
            <p:nvPr/>
          </p:nvSpPr>
          <p:spPr>
            <a:xfrm rot="16200000">
              <a:off x="1927302" y="4099670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107" name="Group 32">
            <a:extLst>
              <a:ext uri="{FF2B5EF4-FFF2-40B4-BE49-F238E27FC236}">
                <a16:creationId xmlns:a16="http://schemas.microsoft.com/office/drawing/2014/main" id="{FBB903F1-5AA6-407E-8CF0-8F9BDE051564}"/>
              </a:ext>
            </a:extLst>
          </p:cNvPr>
          <p:cNvGrpSpPr/>
          <p:nvPr/>
        </p:nvGrpSpPr>
        <p:grpSpPr>
          <a:xfrm flipH="1">
            <a:off x="5385891" y="2560936"/>
            <a:ext cx="764952" cy="1790627"/>
            <a:chOff x="1238844" y="1682330"/>
            <a:chExt cx="1729644" cy="3213519"/>
          </a:xfrm>
          <a:solidFill>
            <a:schemeClr val="accent1">
              <a:lumMod val="50000"/>
            </a:schemeClr>
          </a:solidFill>
        </p:grpSpPr>
        <p:sp>
          <p:nvSpPr>
            <p:cNvPr id="108" name="Freeform: Shape 33">
              <a:extLst>
                <a:ext uri="{FF2B5EF4-FFF2-40B4-BE49-F238E27FC236}">
                  <a16:creationId xmlns:a16="http://schemas.microsoft.com/office/drawing/2014/main" id="{E398EAB4-D09E-4FBD-B69A-EDDFA60B198D}"/>
                </a:ext>
              </a:extLst>
            </p:cNvPr>
            <p:cNvSpPr/>
            <p:nvPr/>
          </p:nvSpPr>
          <p:spPr>
            <a:xfrm rot="16200000">
              <a:off x="1927303" y="1238878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09" name="Freeform: Shape 34">
              <a:extLst>
                <a:ext uri="{FF2B5EF4-FFF2-40B4-BE49-F238E27FC236}">
                  <a16:creationId xmlns:a16="http://schemas.microsoft.com/office/drawing/2014/main" id="{D1E65DF6-9242-4849-8926-0721EE583BCC}"/>
                </a:ext>
              </a:extLst>
            </p:cNvPr>
            <p:cNvSpPr/>
            <p:nvPr/>
          </p:nvSpPr>
          <p:spPr>
            <a:xfrm>
              <a:off x="1238845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10" name="Freeform: Shape 35">
              <a:extLst>
                <a:ext uri="{FF2B5EF4-FFF2-40B4-BE49-F238E27FC236}">
                  <a16:creationId xmlns:a16="http://schemas.microsoft.com/office/drawing/2014/main" id="{6CCB7D24-4C2C-4512-AF65-648520B51D8A}"/>
                </a:ext>
              </a:extLst>
            </p:cNvPr>
            <p:cNvSpPr/>
            <p:nvPr/>
          </p:nvSpPr>
          <p:spPr>
            <a:xfrm>
              <a:off x="2615761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11" name="Freeform: Shape 36">
              <a:extLst>
                <a:ext uri="{FF2B5EF4-FFF2-40B4-BE49-F238E27FC236}">
                  <a16:creationId xmlns:a16="http://schemas.microsoft.com/office/drawing/2014/main" id="{0CC5EF36-C10D-4873-9C18-EBD08717E38F}"/>
                </a:ext>
              </a:extLst>
            </p:cNvPr>
            <p:cNvSpPr/>
            <p:nvPr/>
          </p:nvSpPr>
          <p:spPr>
            <a:xfrm rot="16200000">
              <a:off x="1927303" y="2663044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12" name="Freeform: Shape 37">
              <a:extLst>
                <a:ext uri="{FF2B5EF4-FFF2-40B4-BE49-F238E27FC236}">
                  <a16:creationId xmlns:a16="http://schemas.microsoft.com/office/drawing/2014/main" id="{2EF8FB49-6A9E-4279-8541-DC998F6A7DD1}"/>
                </a:ext>
              </a:extLst>
            </p:cNvPr>
            <p:cNvSpPr/>
            <p:nvPr/>
          </p:nvSpPr>
          <p:spPr>
            <a:xfrm>
              <a:off x="1238844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13" name="Freeform: Shape 38">
              <a:extLst>
                <a:ext uri="{FF2B5EF4-FFF2-40B4-BE49-F238E27FC236}">
                  <a16:creationId xmlns:a16="http://schemas.microsoft.com/office/drawing/2014/main" id="{B50FD9E9-4CF5-4D0B-98C8-29774296E2E3}"/>
                </a:ext>
              </a:extLst>
            </p:cNvPr>
            <p:cNvSpPr/>
            <p:nvPr/>
          </p:nvSpPr>
          <p:spPr>
            <a:xfrm>
              <a:off x="2615760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14" name="Freeform: Shape 39">
              <a:extLst>
                <a:ext uri="{FF2B5EF4-FFF2-40B4-BE49-F238E27FC236}">
                  <a16:creationId xmlns:a16="http://schemas.microsoft.com/office/drawing/2014/main" id="{470D2A7B-6577-4C74-8667-E52CE59B8BC6}"/>
                </a:ext>
              </a:extLst>
            </p:cNvPr>
            <p:cNvSpPr/>
            <p:nvPr/>
          </p:nvSpPr>
          <p:spPr>
            <a:xfrm rot="16200000">
              <a:off x="1927302" y="4099670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123" name="Group 32">
            <a:extLst>
              <a:ext uri="{FF2B5EF4-FFF2-40B4-BE49-F238E27FC236}">
                <a16:creationId xmlns:a16="http://schemas.microsoft.com/office/drawing/2014/main" id="{1DF0F343-1FA9-432E-8638-574B8ACB7E7C}"/>
              </a:ext>
            </a:extLst>
          </p:cNvPr>
          <p:cNvGrpSpPr/>
          <p:nvPr/>
        </p:nvGrpSpPr>
        <p:grpSpPr>
          <a:xfrm flipH="1">
            <a:off x="4927783" y="4557083"/>
            <a:ext cx="215467" cy="409817"/>
            <a:chOff x="1238844" y="1682330"/>
            <a:chExt cx="1729644" cy="3213519"/>
          </a:xfrm>
          <a:solidFill>
            <a:schemeClr val="accent1">
              <a:lumMod val="50000"/>
            </a:schemeClr>
          </a:solidFill>
        </p:grpSpPr>
        <p:sp>
          <p:nvSpPr>
            <p:cNvPr id="124" name="Freeform: Shape 33">
              <a:extLst>
                <a:ext uri="{FF2B5EF4-FFF2-40B4-BE49-F238E27FC236}">
                  <a16:creationId xmlns:a16="http://schemas.microsoft.com/office/drawing/2014/main" id="{93E18EDF-0191-4B73-B8D0-4739162579F2}"/>
                </a:ext>
              </a:extLst>
            </p:cNvPr>
            <p:cNvSpPr/>
            <p:nvPr/>
          </p:nvSpPr>
          <p:spPr>
            <a:xfrm rot="16200000">
              <a:off x="1927303" y="1238878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25" name="Freeform: Shape 34">
              <a:extLst>
                <a:ext uri="{FF2B5EF4-FFF2-40B4-BE49-F238E27FC236}">
                  <a16:creationId xmlns:a16="http://schemas.microsoft.com/office/drawing/2014/main" id="{BFA6603D-8A62-425D-8FF9-9F6FEAE527E4}"/>
                </a:ext>
              </a:extLst>
            </p:cNvPr>
            <p:cNvSpPr/>
            <p:nvPr/>
          </p:nvSpPr>
          <p:spPr>
            <a:xfrm>
              <a:off x="1238845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26" name="Freeform: Shape 35">
              <a:extLst>
                <a:ext uri="{FF2B5EF4-FFF2-40B4-BE49-F238E27FC236}">
                  <a16:creationId xmlns:a16="http://schemas.microsoft.com/office/drawing/2014/main" id="{37822193-FF9E-45AA-954C-CD685D3BC59B}"/>
                </a:ext>
              </a:extLst>
            </p:cNvPr>
            <p:cNvSpPr/>
            <p:nvPr/>
          </p:nvSpPr>
          <p:spPr>
            <a:xfrm>
              <a:off x="2615761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27" name="Freeform: Shape 36">
              <a:extLst>
                <a:ext uri="{FF2B5EF4-FFF2-40B4-BE49-F238E27FC236}">
                  <a16:creationId xmlns:a16="http://schemas.microsoft.com/office/drawing/2014/main" id="{D7B70895-E5C5-4633-8DCC-FA8DD63583A1}"/>
                </a:ext>
              </a:extLst>
            </p:cNvPr>
            <p:cNvSpPr/>
            <p:nvPr/>
          </p:nvSpPr>
          <p:spPr>
            <a:xfrm rot="16200000">
              <a:off x="1927303" y="2663044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28" name="Freeform: Shape 37">
              <a:extLst>
                <a:ext uri="{FF2B5EF4-FFF2-40B4-BE49-F238E27FC236}">
                  <a16:creationId xmlns:a16="http://schemas.microsoft.com/office/drawing/2014/main" id="{B06F03A0-A621-4A4A-8F27-C1AAA40FC440}"/>
                </a:ext>
              </a:extLst>
            </p:cNvPr>
            <p:cNvSpPr/>
            <p:nvPr/>
          </p:nvSpPr>
          <p:spPr>
            <a:xfrm>
              <a:off x="1238844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29" name="Freeform: Shape 38">
              <a:extLst>
                <a:ext uri="{FF2B5EF4-FFF2-40B4-BE49-F238E27FC236}">
                  <a16:creationId xmlns:a16="http://schemas.microsoft.com/office/drawing/2014/main" id="{4AF1F139-9A9D-4D46-B0A4-600BF71AA644}"/>
                </a:ext>
              </a:extLst>
            </p:cNvPr>
            <p:cNvSpPr/>
            <p:nvPr/>
          </p:nvSpPr>
          <p:spPr>
            <a:xfrm>
              <a:off x="2615760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31" name="Freeform: Shape 39">
              <a:extLst>
                <a:ext uri="{FF2B5EF4-FFF2-40B4-BE49-F238E27FC236}">
                  <a16:creationId xmlns:a16="http://schemas.microsoft.com/office/drawing/2014/main" id="{FA901DFF-BE0A-4228-ACDE-1DF8475ADED9}"/>
                </a:ext>
              </a:extLst>
            </p:cNvPr>
            <p:cNvSpPr/>
            <p:nvPr/>
          </p:nvSpPr>
          <p:spPr>
            <a:xfrm rot="16200000">
              <a:off x="1927302" y="4099670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132" name="Group 32">
            <a:extLst>
              <a:ext uri="{FF2B5EF4-FFF2-40B4-BE49-F238E27FC236}">
                <a16:creationId xmlns:a16="http://schemas.microsoft.com/office/drawing/2014/main" id="{9F5A8A0E-4051-48A8-9ADA-533031540D6B}"/>
              </a:ext>
            </a:extLst>
          </p:cNvPr>
          <p:cNvGrpSpPr/>
          <p:nvPr/>
        </p:nvGrpSpPr>
        <p:grpSpPr>
          <a:xfrm flipH="1">
            <a:off x="5223736" y="4557083"/>
            <a:ext cx="215467" cy="409817"/>
            <a:chOff x="1238844" y="1682330"/>
            <a:chExt cx="1729644" cy="3213519"/>
          </a:xfrm>
          <a:solidFill>
            <a:schemeClr val="accent1">
              <a:lumMod val="50000"/>
            </a:schemeClr>
          </a:solidFill>
        </p:grpSpPr>
        <p:sp>
          <p:nvSpPr>
            <p:cNvPr id="133" name="Freeform: Shape 33">
              <a:extLst>
                <a:ext uri="{FF2B5EF4-FFF2-40B4-BE49-F238E27FC236}">
                  <a16:creationId xmlns:a16="http://schemas.microsoft.com/office/drawing/2014/main" id="{ABA51AC9-B4FD-44A3-A11A-303FC4FE9572}"/>
                </a:ext>
              </a:extLst>
            </p:cNvPr>
            <p:cNvSpPr/>
            <p:nvPr/>
          </p:nvSpPr>
          <p:spPr>
            <a:xfrm rot="16200000">
              <a:off x="1927303" y="1238878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34" name="Freeform: Shape 34">
              <a:extLst>
                <a:ext uri="{FF2B5EF4-FFF2-40B4-BE49-F238E27FC236}">
                  <a16:creationId xmlns:a16="http://schemas.microsoft.com/office/drawing/2014/main" id="{015DA5ED-8976-4539-960D-F5D41C790D05}"/>
                </a:ext>
              </a:extLst>
            </p:cNvPr>
            <p:cNvSpPr/>
            <p:nvPr/>
          </p:nvSpPr>
          <p:spPr>
            <a:xfrm>
              <a:off x="1238845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35" name="Freeform: Shape 35">
              <a:extLst>
                <a:ext uri="{FF2B5EF4-FFF2-40B4-BE49-F238E27FC236}">
                  <a16:creationId xmlns:a16="http://schemas.microsoft.com/office/drawing/2014/main" id="{1DD04C3A-9A0E-4642-980F-0F52AC14A90F}"/>
                </a:ext>
              </a:extLst>
            </p:cNvPr>
            <p:cNvSpPr/>
            <p:nvPr/>
          </p:nvSpPr>
          <p:spPr>
            <a:xfrm>
              <a:off x="2615761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36" name="Freeform: Shape 36">
              <a:extLst>
                <a:ext uri="{FF2B5EF4-FFF2-40B4-BE49-F238E27FC236}">
                  <a16:creationId xmlns:a16="http://schemas.microsoft.com/office/drawing/2014/main" id="{2F2F30CE-3F69-47A0-BA09-B3D1A7F494FD}"/>
                </a:ext>
              </a:extLst>
            </p:cNvPr>
            <p:cNvSpPr/>
            <p:nvPr/>
          </p:nvSpPr>
          <p:spPr>
            <a:xfrm rot="16200000">
              <a:off x="1927303" y="2663044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37" name="Freeform: Shape 37">
              <a:extLst>
                <a:ext uri="{FF2B5EF4-FFF2-40B4-BE49-F238E27FC236}">
                  <a16:creationId xmlns:a16="http://schemas.microsoft.com/office/drawing/2014/main" id="{24ACE52F-52D6-48E1-A3A9-23977FED521D}"/>
                </a:ext>
              </a:extLst>
            </p:cNvPr>
            <p:cNvSpPr/>
            <p:nvPr/>
          </p:nvSpPr>
          <p:spPr>
            <a:xfrm>
              <a:off x="1238844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38" name="Freeform: Shape 38">
              <a:extLst>
                <a:ext uri="{FF2B5EF4-FFF2-40B4-BE49-F238E27FC236}">
                  <a16:creationId xmlns:a16="http://schemas.microsoft.com/office/drawing/2014/main" id="{A0DA4897-B8E1-45EE-B197-502468C6C09F}"/>
                </a:ext>
              </a:extLst>
            </p:cNvPr>
            <p:cNvSpPr/>
            <p:nvPr/>
          </p:nvSpPr>
          <p:spPr>
            <a:xfrm>
              <a:off x="2615760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39" name="Freeform: Shape 39">
              <a:extLst>
                <a:ext uri="{FF2B5EF4-FFF2-40B4-BE49-F238E27FC236}">
                  <a16:creationId xmlns:a16="http://schemas.microsoft.com/office/drawing/2014/main" id="{C171E25B-12DE-4400-9994-C8226E2E9BD4}"/>
                </a:ext>
              </a:extLst>
            </p:cNvPr>
            <p:cNvSpPr/>
            <p:nvPr/>
          </p:nvSpPr>
          <p:spPr>
            <a:xfrm rot="16200000">
              <a:off x="1927302" y="4099670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pic>
        <p:nvPicPr>
          <p:cNvPr id="10" name="图形 9" descr="太阳">
            <a:extLst>
              <a:ext uri="{FF2B5EF4-FFF2-40B4-BE49-F238E27FC236}">
                <a16:creationId xmlns:a16="http://schemas.microsoft.com/office/drawing/2014/main" id="{4236CF37-7159-4F4F-B238-C80A1AC418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63463" y="4402369"/>
            <a:ext cx="729666" cy="729666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sp>
        <p:nvSpPr>
          <p:cNvPr id="140" name="文本框 139">
            <a:extLst>
              <a:ext uri="{FF2B5EF4-FFF2-40B4-BE49-F238E27FC236}">
                <a16:creationId xmlns:a16="http://schemas.microsoft.com/office/drawing/2014/main" id="{88B1DFE7-1A02-4726-877F-90B4C0619B56}"/>
              </a:ext>
            </a:extLst>
          </p:cNvPr>
          <p:cNvSpPr txBox="1"/>
          <p:nvPr/>
        </p:nvSpPr>
        <p:spPr>
          <a:xfrm>
            <a:off x="3655641" y="2087572"/>
            <a:ext cx="5424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Asgard, 2023 12 12</a:t>
            </a:r>
          </a:p>
        </p:txBody>
      </p:sp>
      <p:grpSp>
        <p:nvGrpSpPr>
          <p:cNvPr id="149" name="Group 32">
            <a:extLst>
              <a:ext uri="{FF2B5EF4-FFF2-40B4-BE49-F238E27FC236}">
                <a16:creationId xmlns:a16="http://schemas.microsoft.com/office/drawing/2014/main" id="{2BACBF2E-76A5-4B3E-8353-14BCA0B70E6D}"/>
              </a:ext>
            </a:extLst>
          </p:cNvPr>
          <p:cNvGrpSpPr/>
          <p:nvPr/>
        </p:nvGrpSpPr>
        <p:grpSpPr>
          <a:xfrm flipH="1">
            <a:off x="3320221" y="4554099"/>
            <a:ext cx="215467" cy="409817"/>
            <a:chOff x="1238844" y="1682330"/>
            <a:chExt cx="1729644" cy="3213519"/>
          </a:xfrm>
          <a:solidFill>
            <a:schemeClr val="accent1">
              <a:lumMod val="50000"/>
            </a:schemeClr>
          </a:solidFill>
        </p:grpSpPr>
        <p:sp>
          <p:nvSpPr>
            <p:cNvPr id="150" name="Freeform: Shape 33">
              <a:extLst>
                <a:ext uri="{FF2B5EF4-FFF2-40B4-BE49-F238E27FC236}">
                  <a16:creationId xmlns:a16="http://schemas.microsoft.com/office/drawing/2014/main" id="{52322969-ED6E-40BB-A996-98F39112D31B}"/>
                </a:ext>
              </a:extLst>
            </p:cNvPr>
            <p:cNvSpPr/>
            <p:nvPr/>
          </p:nvSpPr>
          <p:spPr>
            <a:xfrm rot="16200000">
              <a:off x="1927303" y="1238878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51" name="Freeform: Shape 34">
              <a:extLst>
                <a:ext uri="{FF2B5EF4-FFF2-40B4-BE49-F238E27FC236}">
                  <a16:creationId xmlns:a16="http://schemas.microsoft.com/office/drawing/2014/main" id="{BDEA0777-DF88-4DB1-8D27-918DF167D954}"/>
                </a:ext>
              </a:extLst>
            </p:cNvPr>
            <p:cNvSpPr/>
            <p:nvPr/>
          </p:nvSpPr>
          <p:spPr>
            <a:xfrm>
              <a:off x="1238845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52" name="Freeform: Shape 35">
              <a:extLst>
                <a:ext uri="{FF2B5EF4-FFF2-40B4-BE49-F238E27FC236}">
                  <a16:creationId xmlns:a16="http://schemas.microsoft.com/office/drawing/2014/main" id="{79014A3E-330D-4B8C-8794-1EF6336FE54C}"/>
                </a:ext>
              </a:extLst>
            </p:cNvPr>
            <p:cNvSpPr/>
            <p:nvPr/>
          </p:nvSpPr>
          <p:spPr>
            <a:xfrm>
              <a:off x="2615761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53" name="Freeform: Shape 36">
              <a:extLst>
                <a:ext uri="{FF2B5EF4-FFF2-40B4-BE49-F238E27FC236}">
                  <a16:creationId xmlns:a16="http://schemas.microsoft.com/office/drawing/2014/main" id="{D1E4C7B7-1E92-40B3-90B9-6011D6072998}"/>
                </a:ext>
              </a:extLst>
            </p:cNvPr>
            <p:cNvSpPr/>
            <p:nvPr/>
          </p:nvSpPr>
          <p:spPr>
            <a:xfrm rot="16200000">
              <a:off x="1927303" y="2663044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54" name="Freeform: Shape 37">
              <a:extLst>
                <a:ext uri="{FF2B5EF4-FFF2-40B4-BE49-F238E27FC236}">
                  <a16:creationId xmlns:a16="http://schemas.microsoft.com/office/drawing/2014/main" id="{459A2DFA-CD7A-4E83-956D-E9F4598BE0E5}"/>
                </a:ext>
              </a:extLst>
            </p:cNvPr>
            <p:cNvSpPr/>
            <p:nvPr/>
          </p:nvSpPr>
          <p:spPr>
            <a:xfrm>
              <a:off x="1238844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55" name="Freeform: Shape 38">
              <a:extLst>
                <a:ext uri="{FF2B5EF4-FFF2-40B4-BE49-F238E27FC236}">
                  <a16:creationId xmlns:a16="http://schemas.microsoft.com/office/drawing/2014/main" id="{773F960F-C7BA-4B09-8890-02E6712D3909}"/>
                </a:ext>
              </a:extLst>
            </p:cNvPr>
            <p:cNvSpPr/>
            <p:nvPr/>
          </p:nvSpPr>
          <p:spPr>
            <a:xfrm>
              <a:off x="2615760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56" name="Freeform: Shape 39">
              <a:extLst>
                <a:ext uri="{FF2B5EF4-FFF2-40B4-BE49-F238E27FC236}">
                  <a16:creationId xmlns:a16="http://schemas.microsoft.com/office/drawing/2014/main" id="{6BDE6D41-1217-4860-B7E8-5FF1F5991751}"/>
                </a:ext>
              </a:extLst>
            </p:cNvPr>
            <p:cNvSpPr/>
            <p:nvPr/>
          </p:nvSpPr>
          <p:spPr>
            <a:xfrm rot="16200000">
              <a:off x="1927302" y="4099670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157" name="Group 32">
            <a:extLst>
              <a:ext uri="{FF2B5EF4-FFF2-40B4-BE49-F238E27FC236}">
                <a16:creationId xmlns:a16="http://schemas.microsoft.com/office/drawing/2014/main" id="{B7F96FE6-EFB6-4A12-844D-9935B21D41BF}"/>
              </a:ext>
            </a:extLst>
          </p:cNvPr>
          <p:cNvGrpSpPr/>
          <p:nvPr/>
        </p:nvGrpSpPr>
        <p:grpSpPr>
          <a:xfrm flipH="1">
            <a:off x="3616174" y="4554099"/>
            <a:ext cx="215467" cy="409817"/>
            <a:chOff x="1238844" y="1682330"/>
            <a:chExt cx="1729644" cy="3213519"/>
          </a:xfrm>
          <a:solidFill>
            <a:schemeClr val="accent1">
              <a:lumMod val="50000"/>
            </a:schemeClr>
          </a:solidFill>
        </p:grpSpPr>
        <p:sp>
          <p:nvSpPr>
            <p:cNvPr id="158" name="Freeform: Shape 33">
              <a:extLst>
                <a:ext uri="{FF2B5EF4-FFF2-40B4-BE49-F238E27FC236}">
                  <a16:creationId xmlns:a16="http://schemas.microsoft.com/office/drawing/2014/main" id="{27363926-75E5-411E-A267-2A0C9B4FCBAC}"/>
                </a:ext>
              </a:extLst>
            </p:cNvPr>
            <p:cNvSpPr/>
            <p:nvPr/>
          </p:nvSpPr>
          <p:spPr>
            <a:xfrm rot="16200000">
              <a:off x="1927303" y="1238878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59" name="Freeform: Shape 34">
              <a:extLst>
                <a:ext uri="{FF2B5EF4-FFF2-40B4-BE49-F238E27FC236}">
                  <a16:creationId xmlns:a16="http://schemas.microsoft.com/office/drawing/2014/main" id="{E85EC037-8DA3-4D5B-AF92-8C5E09F7EAA2}"/>
                </a:ext>
              </a:extLst>
            </p:cNvPr>
            <p:cNvSpPr/>
            <p:nvPr/>
          </p:nvSpPr>
          <p:spPr>
            <a:xfrm>
              <a:off x="1238845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60" name="Freeform: Shape 35">
              <a:extLst>
                <a:ext uri="{FF2B5EF4-FFF2-40B4-BE49-F238E27FC236}">
                  <a16:creationId xmlns:a16="http://schemas.microsoft.com/office/drawing/2014/main" id="{7550E59B-0163-42C3-A0CA-FFA5667D7F4E}"/>
                </a:ext>
              </a:extLst>
            </p:cNvPr>
            <p:cNvSpPr/>
            <p:nvPr/>
          </p:nvSpPr>
          <p:spPr>
            <a:xfrm>
              <a:off x="2615761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61" name="Freeform: Shape 36">
              <a:extLst>
                <a:ext uri="{FF2B5EF4-FFF2-40B4-BE49-F238E27FC236}">
                  <a16:creationId xmlns:a16="http://schemas.microsoft.com/office/drawing/2014/main" id="{DA77871E-0E27-4FE6-BFD7-76324826B20D}"/>
                </a:ext>
              </a:extLst>
            </p:cNvPr>
            <p:cNvSpPr/>
            <p:nvPr/>
          </p:nvSpPr>
          <p:spPr>
            <a:xfrm rot="16200000">
              <a:off x="1927303" y="2663044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162" name="Freeform: Shape 37">
              <a:extLst>
                <a:ext uri="{FF2B5EF4-FFF2-40B4-BE49-F238E27FC236}">
                  <a16:creationId xmlns:a16="http://schemas.microsoft.com/office/drawing/2014/main" id="{B0FE2314-F516-4F1C-BED4-86227F037156}"/>
                </a:ext>
              </a:extLst>
            </p:cNvPr>
            <p:cNvSpPr/>
            <p:nvPr/>
          </p:nvSpPr>
          <p:spPr>
            <a:xfrm>
              <a:off x="1238844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63" name="Freeform: Shape 38">
              <a:extLst>
                <a:ext uri="{FF2B5EF4-FFF2-40B4-BE49-F238E27FC236}">
                  <a16:creationId xmlns:a16="http://schemas.microsoft.com/office/drawing/2014/main" id="{3D4B5734-2767-443E-923C-0101C5269E9D}"/>
                </a:ext>
              </a:extLst>
            </p:cNvPr>
            <p:cNvSpPr/>
            <p:nvPr/>
          </p:nvSpPr>
          <p:spPr>
            <a:xfrm>
              <a:off x="2615760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64" name="Freeform: Shape 39">
              <a:extLst>
                <a:ext uri="{FF2B5EF4-FFF2-40B4-BE49-F238E27FC236}">
                  <a16:creationId xmlns:a16="http://schemas.microsoft.com/office/drawing/2014/main" id="{1143BD95-EB54-4449-B018-0B899A4C04E4}"/>
                </a:ext>
              </a:extLst>
            </p:cNvPr>
            <p:cNvSpPr/>
            <p:nvPr/>
          </p:nvSpPr>
          <p:spPr>
            <a:xfrm rot="16200000">
              <a:off x="1927302" y="4099670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pic>
        <p:nvPicPr>
          <p:cNvPr id="165" name="图形 164" descr="太阳">
            <a:extLst>
              <a:ext uri="{FF2B5EF4-FFF2-40B4-BE49-F238E27FC236}">
                <a16:creationId xmlns:a16="http://schemas.microsoft.com/office/drawing/2014/main" id="{3D03954A-CA67-48E2-B3FE-E20E0986AB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2395064" y="847361"/>
            <a:ext cx="729666" cy="729666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sp>
        <p:nvSpPr>
          <p:cNvPr id="166" name="文本框 165">
            <a:extLst>
              <a:ext uri="{FF2B5EF4-FFF2-40B4-BE49-F238E27FC236}">
                <a16:creationId xmlns:a16="http://schemas.microsoft.com/office/drawing/2014/main" id="{241C256E-7634-4000-AB89-3229FADE0FDD}"/>
              </a:ext>
            </a:extLst>
          </p:cNvPr>
          <p:cNvSpPr txBox="1"/>
          <p:nvPr/>
        </p:nvSpPr>
        <p:spPr>
          <a:xfrm>
            <a:off x="3739573" y="4450661"/>
            <a:ext cx="5353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1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HMD</a:t>
            </a:r>
          </a:p>
        </p:txBody>
      </p:sp>
    </p:spTree>
    <p:extLst>
      <p:ext uri="{BB962C8B-B14F-4D97-AF65-F5344CB8AC3E}">
        <p14:creationId xmlns:p14="http://schemas.microsoft.com/office/powerpoint/2010/main" val="2212322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7531A371-0369-40A0-A064-09705A5CD1FB}"/>
              </a:ext>
            </a:extLst>
          </p:cNvPr>
          <p:cNvSpPr/>
          <p:nvPr/>
        </p:nvSpPr>
        <p:spPr>
          <a:xfrm>
            <a:off x="219756" y="1685736"/>
            <a:ext cx="8747760" cy="1837047"/>
          </a:xfrm>
          <a:prstGeom prst="rect">
            <a:avLst/>
          </a:prstGeom>
          <a:noFill/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30" name="表格 8">
            <a:extLst>
              <a:ext uri="{FF2B5EF4-FFF2-40B4-BE49-F238E27FC236}">
                <a16:creationId xmlns:a16="http://schemas.microsoft.com/office/drawing/2014/main" id="{8841EDC5-4357-46A8-B0EE-47D1C0D615B9}"/>
              </a:ext>
            </a:extLst>
          </p:cNvPr>
          <p:cNvGraphicFramePr>
            <a:graphicFrameLocks noGrp="1"/>
          </p:cNvGraphicFramePr>
          <p:nvPr/>
        </p:nvGraphicFramePr>
        <p:xfrm>
          <a:off x="219756" y="146505"/>
          <a:ext cx="8747760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9209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23196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8272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944465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82565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9855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5918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61824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5288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46334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821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44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1038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31293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41611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853051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355713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752725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01671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63747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651393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10027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698552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19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59236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84985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42198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98499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999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3023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8319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606419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4050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189771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22084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49707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8029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14318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38341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25365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6200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97145765"/>
                    </a:ext>
                  </a:extLst>
                </a:gridCol>
              </a:tblGrid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61147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34909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49288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88673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46497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306779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737627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33630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7284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68285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61738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6433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18291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77525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07951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253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25892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7312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B56A08D-652F-4C61-A722-636B9A3C02A2}"/>
              </a:ext>
            </a:extLst>
          </p:cNvPr>
          <p:cNvSpPr/>
          <p:nvPr/>
        </p:nvSpPr>
        <p:spPr>
          <a:xfrm>
            <a:off x="219756" y="146505"/>
            <a:ext cx="8747760" cy="6564990"/>
          </a:xfrm>
          <a:prstGeom prst="rect">
            <a:avLst/>
          </a:prstGeom>
          <a:noFill/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28101E-2896-4DA6-A640-B8995435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297" y="5194123"/>
            <a:ext cx="1423245" cy="1423245"/>
          </a:xfrm>
          <a:prstGeom prst="rect">
            <a:avLst/>
          </a:prstGeom>
        </p:spPr>
      </p:pic>
      <p:pic>
        <p:nvPicPr>
          <p:cNvPr id="18" name="TVA logo">
            <a:extLst>
              <a:ext uri="{FF2B5EF4-FFF2-40B4-BE49-F238E27FC236}">
                <a16:creationId xmlns:a16="http://schemas.microsoft.com/office/drawing/2014/main" id="{66F9DFA7-C168-42F5-A592-C93000901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104" y="325406"/>
            <a:ext cx="1107563" cy="4693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74A282A-D273-4445-AEE3-782A193BEC6C}"/>
              </a:ext>
            </a:extLst>
          </p:cNvPr>
          <p:cNvSpPr/>
          <p:nvPr/>
        </p:nvSpPr>
        <p:spPr>
          <a:xfrm>
            <a:off x="219756" y="146506"/>
            <a:ext cx="8747760" cy="941150"/>
          </a:xfrm>
          <a:prstGeom prst="rect">
            <a:avLst/>
          </a:prstGeom>
          <a:solidFill>
            <a:schemeClr val="accent1">
              <a:lumMod val="50000"/>
              <a:alpha val="41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Loading text">
            <a:extLst>
              <a:ext uri="{FF2B5EF4-FFF2-40B4-BE49-F238E27FC236}">
                <a16:creationId xmlns:a16="http://schemas.microsoft.com/office/drawing/2014/main" id="{10B50197-08D8-4F9A-8E58-A3342E8FB17A}"/>
              </a:ext>
            </a:extLst>
          </p:cNvPr>
          <p:cNvSpPr txBox="1"/>
          <p:nvPr/>
        </p:nvSpPr>
        <p:spPr>
          <a:xfrm>
            <a:off x="1750565" y="344656"/>
            <a:ext cx="7016053" cy="430887"/>
          </a:xfrm>
          <a:prstGeom prst="rect">
            <a:avLst/>
          </a:prstGeom>
          <a:noFill/>
          <a:effectLst>
            <a:glow rad="711200">
              <a:schemeClr val="accent1">
                <a:alpha val="30000"/>
              </a:schemeClr>
            </a:glow>
            <a:outerShdw blurRad="50800" dist="355600" dir="5400000" sx="17000" sy="17000" algn="ctr" rotWithShape="0">
              <a:srgbClr val="000000">
                <a:alpha val="43137"/>
              </a:srgbClr>
            </a:outerShdw>
            <a:softEdge rad="2159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2800" spc="100" dirty="0">
                <a:solidFill>
                  <a:schemeClr val="tx2">
                    <a:lumMod val="10000"/>
                    <a:lumOff val="90000"/>
                  </a:schemeClr>
                </a:solidFill>
                <a:latin typeface="IBM Plex Mono SemiBold" panose="020B0709050203000203" pitchFamily="49" charset="0"/>
              </a:rPr>
              <a:t>TIDY TIMELINE</a:t>
            </a:r>
          </a:p>
        </p:txBody>
      </p:sp>
      <p:pic>
        <p:nvPicPr>
          <p:cNvPr id="30" name="Branch 7">
            <a:extLst>
              <a:ext uri="{FF2B5EF4-FFF2-40B4-BE49-F238E27FC236}">
                <a16:creationId xmlns:a16="http://schemas.microsoft.com/office/drawing/2014/main" id="{85FF8969-6C58-4E48-A3B3-DB9605DD27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17198" y="1949446"/>
            <a:ext cx="880791" cy="703676"/>
          </a:xfrm>
          <a:prstGeom prst="rect">
            <a:avLst/>
          </a:prstGeom>
        </p:spPr>
      </p:pic>
      <p:pic>
        <p:nvPicPr>
          <p:cNvPr id="31" name="Branch 6">
            <a:extLst>
              <a:ext uri="{FF2B5EF4-FFF2-40B4-BE49-F238E27FC236}">
                <a16:creationId xmlns:a16="http://schemas.microsoft.com/office/drawing/2014/main" id="{E7C1D6BD-462F-4DF9-AC81-18E9570A74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7677" y="2556571"/>
            <a:ext cx="2820723" cy="1103442"/>
          </a:xfrm>
          <a:prstGeom prst="rect">
            <a:avLst/>
          </a:prstGeom>
        </p:spPr>
      </p:pic>
      <p:pic>
        <p:nvPicPr>
          <p:cNvPr id="32" name="Branch 5">
            <a:extLst>
              <a:ext uri="{FF2B5EF4-FFF2-40B4-BE49-F238E27FC236}">
                <a16:creationId xmlns:a16="http://schemas.microsoft.com/office/drawing/2014/main" id="{432353E1-1133-475C-B63E-9A9DC22FB9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7587" y="1533944"/>
            <a:ext cx="2379875" cy="1069113"/>
          </a:xfrm>
          <a:prstGeom prst="rect">
            <a:avLst/>
          </a:prstGeom>
        </p:spPr>
      </p:pic>
      <p:pic>
        <p:nvPicPr>
          <p:cNvPr id="33" name="Branch 4">
            <a:extLst>
              <a:ext uri="{FF2B5EF4-FFF2-40B4-BE49-F238E27FC236}">
                <a16:creationId xmlns:a16="http://schemas.microsoft.com/office/drawing/2014/main" id="{019C08D6-8E09-4E7D-ABB2-2EEA9178D4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76891" y="1925834"/>
            <a:ext cx="695112" cy="603044"/>
          </a:xfrm>
          <a:prstGeom prst="rect">
            <a:avLst/>
          </a:prstGeom>
        </p:spPr>
      </p:pic>
      <p:pic>
        <p:nvPicPr>
          <p:cNvPr id="34" name="Branch 3">
            <a:extLst>
              <a:ext uri="{FF2B5EF4-FFF2-40B4-BE49-F238E27FC236}">
                <a16:creationId xmlns:a16="http://schemas.microsoft.com/office/drawing/2014/main" id="{CE4E55A6-7A46-4CDD-8E73-6CDC88711A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2273" y="2706392"/>
            <a:ext cx="2697044" cy="519614"/>
          </a:xfrm>
          <a:prstGeom prst="rect">
            <a:avLst/>
          </a:prstGeom>
        </p:spPr>
      </p:pic>
      <p:pic>
        <p:nvPicPr>
          <p:cNvPr id="35" name="Branch 2">
            <a:extLst>
              <a:ext uri="{FF2B5EF4-FFF2-40B4-BE49-F238E27FC236}">
                <a16:creationId xmlns:a16="http://schemas.microsoft.com/office/drawing/2014/main" id="{696F00D7-CB1B-427B-8126-79CC73522A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78058" y="2531468"/>
            <a:ext cx="1343776" cy="579668"/>
          </a:xfrm>
          <a:prstGeom prst="rect">
            <a:avLst/>
          </a:prstGeom>
        </p:spPr>
      </p:pic>
      <p:pic>
        <p:nvPicPr>
          <p:cNvPr id="36" name="Branch 1">
            <a:extLst>
              <a:ext uri="{FF2B5EF4-FFF2-40B4-BE49-F238E27FC236}">
                <a16:creationId xmlns:a16="http://schemas.microsoft.com/office/drawing/2014/main" id="{1A0B4B87-4957-4FF6-B74C-4DA07E49DC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06044" y="1865068"/>
            <a:ext cx="797641" cy="797641"/>
          </a:xfrm>
          <a:prstGeom prst="rect">
            <a:avLst/>
          </a:prstGeom>
        </p:spPr>
      </p:pic>
      <p:pic>
        <p:nvPicPr>
          <p:cNvPr id="37" name="Sacred Timeline">
            <a:extLst>
              <a:ext uri="{FF2B5EF4-FFF2-40B4-BE49-F238E27FC236}">
                <a16:creationId xmlns:a16="http://schemas.microsoft.com/office/drawing/2014/main" id="{73CC93AE-4307-40AF-97AE-22B3093786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11887" y="2485382"/>
            <a:ext cx="8712358" cy="283593"/>
          </a:xfrm>
          <a:prstGeom prst="rect">
            <a:avLst/>
          </a:prstGeom>
        </p:spPr>
      </p:pic>
      <p:sp>
        <p:nvSpPr>
          <p:cNvPr id="39" name="Loading text">
            <a:extLst>
              <a:ext uri="{FF2B5EF4-FFF2-40B4-BE49-F238E27FC236}">
                <a16:creationId xmlns:a16="http://schemas.microsoft.com/office/drawing/2014/main" id="{A4BDC546-F2CE-46B4-83A6-20AD884BD973}"/>
              </a:ext>
            </a:extLst>
          </p:cNvPr>
          <p:cNvSpPr txBox="1"/>
          <p:nvPr/>
        </p:nvSpPr>
        <p:spPr>
          <a:xfrm>
            <a:off x="6910373" y="1163828"/>
            <a:ext cx="7016053" cy="430887"/>
          </a:xfrm>
          <a:prstGeom prst="rect">
            <a:avLst/>
          </a:prstGeom>
          <a:noFill/>
          <a:effectLst>
            <a:glow rad="711200">
              <a:schemeClr val="accent1">
                <a:alpha val="30000"/>
              </a:schemeClr>
            </a:glow>
            <a:outerShdw blurRad="50800" dist="355600" dir="5400000" sx="17000" sy="17000" algn="ctr" rotWithShape="0">
              <a:srgbClr val="000000">
                <a:alpha val="43137"/>
              </a:srgbClr>
            </a:outerShdw>
            <a:softEdge rad="2159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2800" spc="100" dirty="0">
                <a:solidFill>
                  <a:schemeClr val="tx2">
                    <a:lumMod val="10000"/>
                    <a:lumOff val="90000"/>
                  </a:schemeClr>
                </a:solidFill>
                <a:latin typeface="IBM Plex Mono SemiBold" panose="020B0709050203000203" pitchFamily="49" charset="0"/>
              </a:rPr>
              <a:t>HOUR:21</a:t>
            </a:r>
          </a:p>
        </p:txBody>
      </p:sp>
      <p:sp>
        <p:nvSpPr>
          <p:cNvPr id="40" name="Loading text">
            <a:extLst>
              <a:ext uri="{FF2B5EF4-FFF2-40B4-BE49-F238E27FC236}">
                <a16:creationId xmlns:a16="http://schemas.microsoft.com/office/drawing/2014/main" id="{A330862A-997F-41D8-A9D3-3F3D398994C0}"/>
              </a:ext>
            </a:extLst>
          </p:cNvPr>
          <p:cNvSpPr txBox="1"/>
          <p:nvPr/>
        </p:nvSpPr>
        <p:spPr>
          <a:xfrm>
            <a:off x="7117198" y="3650634"/>
            <a:ext cx="7016053" cy="430887"/>
          </a:xfrm>
          <a:prstGeom prst="rect">
            <a:avLst/>
          </a:prstGeom>
          <a:noFill/>
          <a:effectLst>
            <a:glow rad="711200">
              <a:schemeClr val="accent1">
                <a:alpha val="30000"/>
              </a:schemeClr>
            </a:glow>
            <a:outerShdw blurRad="50800" dist="355600" dir="5400000" sx="17000" sy="17000" algn="ctr" rotWithShape="0">
              <a:srgbClr val="000000">
                <a:alpha val="43137"/>
              </a:srgbClr>
            </a:outerShdw>
            <a:softEdge rad="2159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2800" spc="100" dirty="0">
                <a:solidFill>
                  <a:schemeClr val="tx2">
                    <a:lumMod val="10000"/>
                    <a:lumOff val="90000"/>
                  </a:schemeClr>
                </a:solidFill>
                <a:latin typeface="IBM Plex Mono SemiBold" panose="020B0709050203000203" pitchFamily="49" charset="0"/>
              </a:rPr>
              <a:t>MIN:15</a:t>
            </a:r>
          </a:p>
        </p:txBody>
      </p:sp>
      <p:graphicFrame>
        <p:nvGraphicFramePr>
          <p:cNvPr id="41" name="Table">
            <a:extLst>
              <a:ext uri="{FF2B5EF4-FFF2-40B4-BE49-F238E27FC236}">
                <a16:creationId xmlns:a16="http://schemas.microsoft.com/office/drawing/2014/main" id="{EF083800-B17C-4C83-AC13-F56DED647243}"/>
              </a:ext>
            </a:extLst>
          </p:cNvPr>
          <p:cNvGraphicFramePr>
            <a:graphicFrameLocks noGrp="1"/>
          </p:cNvGraphicFramePr>
          <p:nvPr/>
        </p:nvGraphicFramePr>
        <p:xfrm>
          <a:off x="219756" y="4236384"/>
          <a:ext cx="8416138" cy="9734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4519">
                  <a:extLst>
                    <a:ext uri="{9D8B030D-6E8A-4147-A177-3AD203B41FA5}">
                      <a16:colId xmlns:a16="http://schemas.microsoft.com/office/drawing/2014/main" val="1535139067"/>
                    </a:ext>
                  </a:extLst>
                </a:gridCol>
                <a:gridCol w="2469005">
                  <a:extLst>
                    <a:ext uri="{9D8B030D-6E8A-4147-A177-3AD203B41FA5}">
                      <a16:colId xmlns:a16="http://schemas.microsoft.com/office/drawing/2014/main" val="2025897496"/>
                    </a:ext>
                  </a:extLst>
                </a:gridCol>
                <a:gridCol w="1361470">
                  <a:extLst>
                    <a:ext uri="{9D8B030D-6E8A-4147-A177-3AD203B41FA5}">
                      <a16:colId xmlns:a16="http://schemas.microsoft.com/office/drawing/2014/main" val="4186071808"/>
                    </a:ext>
                  </a:extLst>
                </a:gridCol>
                <a:gridCol w="1195537">
                  <a:extLst>
                    <a:ext uri="{9D8B030D-6E8A-4147-A177-3AD203B41FA5}">
                      <a16:colId xmlns:a16="http://schemas.microsoft.com/office/drawing/2014/main" val="41017605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440823186"/>
                    </a:ext>
                  </a:extLst>
                </a:gridCol>
                <a:gridCol w="718207">
                  <a:extLst>
                    <a:ext uri="{9D8B030D-6E8A-4147-A177-3AD203B41FA5}">
                      <a16:colId xmlns:a16="http://schemas.microsoft.com/office/drawing/2014/main" val="2694522215"/>
                    </a:ext>
                  </a:extLst>
                </a:gridCol>
              </a:tblGrid>
              <a:tr h="40523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EVENT#</a:t>
                      </a:r>
                      <a:endParaRPr lang="en-GB" sz="1800" b="1" dirty="0">
                        <a:solidFill>
                          <a:schemeClr val="accent1">
                            <a:lumMod val="50000"/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DATE</a:t>
                      </a:r>
                      <a:endParaRPr lang="en-GB" sz="1800" b="1" dirty="0">
                        <a:solidFill>
                          <a:schemeClr val="accent1">
                            <a:lumMod val="50000"/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TIME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LOCATION</a:t>
                      </a:r>
                      <a:endParaRPr lang="en-GB" sz="1800" b="1" dirty="0">
                        <a:solidFill>
                          <a:schemeClr val="accent1">
                            <a:lumMod val="50000"/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TEMP</a:t>
                      </a:r>
                      <a:endParaRPr lang="en-GB" sz="1800" b="1" dirty="0">
                        <a:solidFill>
                          <a:schemeClr val="accent1">
                            <a:lumMod val="50000"/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HMD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603899"/>
                  </a:ext>
                </a:extLst>
              </a:tr>
              <a:tr h="2915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46470152=027</a:t>
                      </a:r>
                      <a:endParaRPr lang="en-GB" sz="1800" b="1" dirty="0">
                        <a:solidFill>
                          <a:schemeClr val="accent1">
                            <a:lumMod val="50000"/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-08.03.1522</a:t>
                      </a:r>
                      <a:endParaRPr lang="en-GB" sz="1800" b="1" dirty="0">
                        <a:solidFill>
                          <a:schemeClr val="accent1">
                            <a:lumMod val="50000"/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21:15:01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err="1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Asgard</a:t>
                      </a:r>
                      <a:endParaRPr lang="en-GB" sz="1800" b="1" dirty="0">
                        <a:solidFill>
                          <a:schemeClr val="accent1">
                            <a:lumMod val="50000"/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25</a:t>
                      </a:r>
                      <a:r>
                        <a:rPr lang="en-US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C</a:t>
                      </a:r>
                      <a:endParaRPr lang="en-GB" sz="1800" b="1" dirty="0">
                        <a:solidFill>
                          <a:schemeClr val="accent1">
                            <a:lumMod val="50000"/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accent1">
                              <a:lumMod val="50000"/>
                              <a:alpha val="65000"/>
                            </a:schemeClr>
                          </a:solidFill>
                          <a:latin typeface="IBM Plex Mono Medium" panose="020B0609050203000203" pitchFamily="49" charset="0"/>
                        </a:rPr>
                        <a:t>40%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73551"/>
                  </a:ext>
                </a:extLst>
              </a:tr>
              <a:tr h="276620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accent1"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accent1"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accent1"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accent1"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accent1"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accent1">
                            <a:alpha val="65000"/>
                          </a:schemeClr>
                        </a:solidFill>
                        <a:latin typeface="IBM Plex Mono Medium" panose="020B0609050203000203" pitchFamily="49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543097"/>
                  </a:ext>
                </a:extLst>
              </a:tr>
            </a:tbl>
          </a:graphicData>
        </a:graphic>
      </p:graphicFrame>
      <p:sp>
        <p:nvSpPr>
          <p:cNvPr id="42" name="矩形 41">
            <a:extLst>
              <a:ext uri="{FF2B5EF4-FFF2-40B4-BE49-F238E27FC236}">
                <a16:creationId xmlns:a16="http://schemas.microsoft.com/office/drawing/2014/main" id="{19921DAD-BB71-4AD3-86A4-D394CC090E7B}"/>
              </a:ext>
            </a:extLst>
          </p:cNvPr>
          <p:cNvSpPr/>
          <p:nvPr/>
        </p:nvSpPr>
        <p:spPr>
          <a:xfrm>
            <a:off x="219756" y="4147054"/>
            <a:ext cx="8747760" cy="430887"/>
          </a:xfrm>
          <a:prstGeom prst="rect">
            <a:avLst/>
          </a:prstGeom>
          <a:solidFill>
            <a:schemeClr val="accent1">
              <a:lumMod val="50000"/>
              <a:alpha val="41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9D05FA7-1359-4769-8822-8F0C4EBAD444}"/>
              </a:ext>
            </a:extLst>
          </p:cNvPr>
          <p:cNvGrpSpPr/>
          <p:nvPr/>
        </p:nvGrpSpPr>
        <p:grpSpPr>
          <a:xfrm>
            <a:off x="533855" y="5237151"/>
            <a:ext cx="6464176" cy="1040417"/>
            <a:chOff x="533855" y="5237151"/>
            <a:chExt cx="6464176" cy="1040417"/>
          </a:xfrm>
        </p:grpSpPr>
        <p:pic>
          <p:nvPicPr>
            <p:cNvPr id="45" name="图形 44" descr="太阳">
              <a:extLst>
                <a:ext uri="{FF2B5EF4-FFF2-40B4-BE49-F238E27FC236}">
                  <a16:creationId xmlns:a16="http://schemas.microsoft.com/office/drawing/2014/main" id="{1D77AA48-0DAD-48E4-9CF8-FB211BCA0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083631" y="5317709"/>
              <a:ext cx="914400" cy="914400"/>
            </a:xfrm>
            <a:prstGeom prst="rect">
              <a:avLst/>
            </a:prstGeom>
            <a:effectLst>
              <a:glow rad="63500">
                <a:schemeClr val="accent1">
                  <a:lumMod val="75000"/>
                  <a:alpha val="37000"/>
                </a:schemeClr>
              </a:glow>
            </a:effectLst>
          </p:spPr>
        </p:pic>
        <p:pic>
          <p:nvPicPr>
            <p:cNvPr id="46" name="图形 45" descr="部分太阳">
              <a:extLst>
                <a:ext uri="{FF2B5EF4-FFF2-40B4-BE49-F238E27FC236}">
                  <a16:creationId xmlns:a16="http://schemas.microsoft.com/office/drawing/2014/main" id="{5440436A-AA78-4B1E-AD37-645A22468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059051" y="5237151"/>
              <a:ext cx="914400" cy="914400"/>
            </a:xfrm>
            <a:prstGeom prst="rect">
              <a:avLst/>
            </a:prstGeom>
            <a:effectLst>
              <a:glow rad="63500">
                <a:schemeClr val="accent1">
                  <a:lumMod val="75000"/>
                  <a:alpha val="37000"/>
                </a:schemeClr>
              </a:glow>
            </a:effectLst>
          </p:spPr>
        </p:pic>
        <p:pic>
          <p:nvPicPr>
            <p:cNvPr id="47" name="图形 46" descr="闪电">
              <a:extLst>
                <a:ext uri="{FF2B5EF4-FFF2-40B4-BE49-F238E27FC236}">
                  <a16:creationId xmlns:a16="http://schemas.microsoft.com/office/drawing/2014/main" id="{ECFE66BF-27FF-4D5B-943C-0E0F46500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153085" y="5319256"/>
              <a:ext cx="914400" cy="914400"/>
            </a:xfrm>
            <a:prstGeom prst="rect">
              <a:avLst/>
            </a:prstGeom>
            <a:effectLst>
              <a:glow rad="63500">
                <a:schemeClr val="accent1">
                  <a:lumMod val="75000"/>
                  <a:alpha val="37000"/>
                </a:schemeClr>
              </a:glow>
            </a:effectLst>
          </p:spPr>
        </p:pic>
        <p:pic>
          <p:nvPicPr>
            <p:cNvPr id="48" name="图形 47" descr="雨">
              <a:extLst>
                <a:ext uri="{FF2B5EF4-FFF2-40B4-BE49-F238E27FC236}">
                  <a16:creationId xmlns:a16="http://schemas.microsoft.com/office/drawing/2014/main" id="{DDD8CBB1-4FAB-4114-9DCB-F4BC0A8C4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162117" y="5317709"/>
              <a:ext cx="914400" cy="914400"/>
            </a:xfrm>
            <a:prstGeom prst="rect">
              <a:avLst/>
            </a:prstGeom>
            <a:effectLst>
              <a:glow rad="63500">
                <a:schemeClr val="accent1">
                  <a:lumMod val="75000"/>
                  <a:alpha val="37000"/>
                </a:schemeClr>
              </a:glow>
            </a:effectLst>
          </p:spPr>
        </p:pic>
        <p:pic>
          <p:nvPicPr>
            <p:cNvPr id="49" name="图形 48" descr="雪">
              <a:extLst>
                <a:ext uri="{FF2B5EF4-FFF2-40B4-BE49-F238E27FC236}">
                  <a16:creationId xmlns:a16="http://schemas.microsoft.com/office/drawing/2014/main" id="{BD5E982C-9A6A-40EA-B13F-09F09DF89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06264" y="5363168"/>
              <a:ext cx="914400" cy="914400"/>
            </a:xfrm>
            <a:prstGeom prst="rect">
              <a:avLst/>
            </a:prstGeom>
            <a:effectLst>
              <a:glow rad="63500">
                <a:schemeClr val="accent1">
                  <a:lumMod val="75000"/>
                  <a:alpha val="37000"/>
                </a:schemeClr>
              </a:glow>
            </a:effectLst>
          </p:spPr>
        </p:pic>
        <p:pic>
          <p:nvPicPr>
            <p:cNvPr id="50" name="图形 49" descr="雪花">
              <a:extLst>
                <a:ext uri="{FF2B5EF4-FFF2-40B4-BE49-F238E27FC236}">
                  <a16:creationId xmlns:a16="http://schemas.microsoft.com/office/drawing/2014/main" id="{22AE55BC-2B46-4EA7-8C43-94A587B72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357095" y="5336593"/>
              <a:ext cx="914400" cy="914400"/>
            </a:xfrm>
            <a:prstGeom prst="rect">
              <a:avLst/>
            </a:prstGeom>
            <a:effectLst>
              <a:glow rad="63500">
                <a:schemeClr val="accent1">
                  <a:lumMod val="75000"/>
                  <a:alpha val="37000"/>
                </a:schemeClr>
              </a:glow>
            </a:effectLst>
          </p:spPr>
        </p:pic>
        <p:pic>
          <p:nvPicPr>
            <p:cNvPr id="51" name="图形 50" descr="雪人">
              <a:extLst>
                <a:ext uri="{FF2B5EF4-FFF2-40B4-BE49-F238E27FC236}">
                  <a16:creationId xmlns:a16="http://schemas.microsoft.com/office/drawing/2014/main" id="{0E4DD5A5-0A54-4A9A-B242-EF6D1F0B9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33855" y="5336593"/>
              <a:ext cx="914400" cy="914400"/>
            </a:xfrm>
            <a:prstGeom prst="rect">
              <a:avLst/>
            </a:prstGeom>
            <a:effectLst>
              <a:glow rad="63500">
                <a:schemeClr val="accent1">
                  <a:lumMod val="75000"/>
                  <a:alpha val="37000"/>
                </a:schemeClr>
              </a:glow>
            </a:effectLst>
          </p:spPr>
        </p:pic>
      </p:grpSp>
      <p:pic>
        <p:nvPicPr>
          <p:cNvPr id="52" name="Miss Minutes eye roll">
            <a:extLst>
              <a:ext uri="{FF2B5EF4-FFF2-40B4-BE49-F238E27FC236}">
                <a16:creationId xmlns:a16="http://schemas.microsoft.com/office/drawing/2014/main" id="{1B3AC3BB-6F05-46F8-A361-515C5911AD8F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345" y="2806450"/>
            <a:ext cx="997910" cy="1263789"/>
          </a:xfrm>
          <a:prstGeom prst="rect">
            <a:avLst/>
          </a:prstGeom>
          <a:effectLst>
            <a:glow rad="203200">
              <a:schemeClr val="accent1">
                <a:alpha val="2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4177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表格 8">
            <a:extLst>
              <a:ext uri="{FF2B5EF4-FFF2-40B4-BE49-F238E27FC236}">
                <a16:creationId xmlns:a16="http://schemas.microsoft.com/office/drawing/2014/main" id="{8841EDC5-4357-46A8-B0EE-47D1C0D61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605717"/>
              </p:ext>
            </p:extLst>
          </p:nvPr>
        </p:nvGraphicFramePr>
        <p:xfrm>
          <a:off x="219756" y="146505"/>
          <a:ext cx="8747760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9209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23196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8272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944465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82565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9855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5918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61824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5288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46334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821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44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1038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31293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41611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853051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355713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752725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01671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63747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651393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10027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698552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19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59236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84985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42198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98499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999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3023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8319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606419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4050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189771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22084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49707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8029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14318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38341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25365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6200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97145765"/>
                    </a:ext>
                  </a:extLst>
                </a:gridCol>
              </a:tblGrid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61147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34909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49288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88673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46497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306779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737627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33630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7284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68285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61738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6433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18291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77525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07951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253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25892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7312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B56A08D-652F-4C61-A722-636B9A3C02A2}"/>
              </a:ext>
            </a:extLst>
          </p:cNvPr>
          <p:cNvSpPr/>
          <p:nvPr/>
        </p:nvSpPr>
        <p:spPr>
          <a:xfrm>
            <a:off x="219756" y="146505"/>
            <a:ext cx="8747760" cy="6564990"/>
          </a:xfrm>
          <a:prstGeom prst="rect">
            <a:avLst/>
          </a:prstGeom>
          <a:noFill/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28101E-2896-4DA6-A640-B8995435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297" y="5194123"/>
            <a:ext cx="1423245" cy="1423245"/>
          </a:xfrm>
          <a:prstGeom prst="rect">
            <a:avLst/>
          </a:prstGeom>
        </p:spPr>
      </p:pic>
      <p:pic>
        <p:nvPicPr>
          <p:cNvPr id="18" name="TVA logo">
            <a:extLst>
              <a:ext uri="{FF2B5EF4-FFF2-40B4-BE49-F238E27FC236}">
                <a16:creationId xmlns:a16="http://schemas.microsoft.com/office/drawing/2014/main" id="{66F9DFA7-C168-42F5-A592-C93000901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104" y="325406"/>
            <a:ext cx="1107563" cy="4693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74A282A-D273-4445-AEE3-782A193BEC6C}"/>
              </a:ext>
            </a:extLst>
          </p:cNvPr>
          <p:cNvSpPr/>
          <p:nvPr/>
        </p:nvSpPr>
        <p:spPr>
          <a:xfrm>
            <a:off x="219756" y="146506"/>
            <a:ext cx="8747760" cy="941150"/>
          </a:xfrm>
          <a:prstGeom prst="rect">
            <a:avLst/>
          </a:prstGeom>
          <a:solidFill>
            <a:schemeClr val="accent1">
              <a:lumMod val="50000"/>
              <a:alpha val="41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Loading text">
            <a:extLst>
              <a:ext uri="{FF2B5EF4-FFF2-40B4-BE49-F238E27FC236}">
                <a16:creationId xmlns:a16="http://schemas.microsoft.com/office/drawing/2014/main" id="{10B50197-08D8-4F9A-8E58-A3342E8FB17A}"/>
              </a:ext>
            </a:extLst>
          </p:cNvPr>
          <p:cNvSpPr txBox="1"/>
          <p:nvPr/>
        </p:nvSpPr>
        <p:spPr>
          <a:xfrm>
            <a:off x="1750565" y="344656"/>
            <a:ext cx="7016053" cy="430887"/>
          </a:xfrm>
          <a:prstGeom prst="rect">
            <a:avLst/>
          </a:prstGeom>
          <a:noFill/>
          <a:effectLst>
            <a:glow rad="711200">
              <a:schemeClr val="accent1">
                <a:alpha val="30000"/>
              </a:schemeClr>
            </a:glow>
            <a:outerShdw blurRad="50800" dist="355600" dir="5400000" sx="17000" sy="17000" algn="ctr" rotWithShape="0">
              <a:srgbClr val="000000">
                <a:alpha val="43137"/>
              </a:srgbClr>
            </a:outerShdw>
            <a:softEdge rad="2159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US" sz="2800" spc="100" dirty="0">
                <a:solidFill>
                  <a:schemeClr val="tx2">
                    <a:lumMod val="10000"/>
                    <a:lumOff val="90000"/>
                  </a:schemeClr>
                </a:solidFill>
                <a:latin typeface="IBM Plex Mono SemiBold" panose="020B0709050203000203" pitchFamily="49" charset="0"/>
              </a:rPr>
              <a:t>LOKI                  TIMELINE</a:t>
            </a:r>
            <a:endParaRPr lang="en-GB" sz="2800" spc="100" dirty="0">
              <a:solidFill>
                <a:schemeClr val="tx2">
                  <a:lumMod val="10000"/>
                  <a:lumOff val="90000"/>
                </a:schemeClr>
              </a:solidFill>
              <a:latin typeface="IBM Plex Mono SemiBold" panose="020B0709050203000203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69FFE6-F78A-4168-84FE-ABB604B46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59" b="98455" l="1074" r="95585">
                        <a14:foregroundMark x1="11814" y1="15342" x2="11814" y2="15342"/>
                        <a14:foregroundMark x1="21957" y1="7064" x2="21957" y2="7064"/>
                        <a14:foregroundMark x1="31623" y1="4305" x2="15990" y2="6843"/>
                        <a14:foregroundMark x1="69451" y1="3422" x2="70644" y2="3422"/>
                        <a14:foregroundMark x1="74582" y1="27373" x2="74582" y2="27373"/>
                        <a14:foregroundMark x1="40334" y1="25828" x2="40334" y2="25828"/>
                        <a14:foregroundMark x1="16468" y1="43488" x2="16468" y2="43488"/>
                        <a14:foregroundMark x1="16348" y1="46689" x2="16348" y2="46689"/>
                        <a14:foregroundMark x1="8473" y1="64570" x2="5370" y2="66004"/>
                        <a14:foregroundMark x1="36635" y1="98234" x2="43675" y2="80905"/>
                        <a14:foregroundMark x1="43675" y1="80905" x2="44272" y2="80132"/>
                        <a14:foregroundMark x1="66706" y1="98565" x2="64916" y2="97351"/>
                        <a14:foregroundMark x1="95704" y1="68543" x2="87828" y2="64459"/>
                        <a14:foregroundMark x1="81146" y1="56512" x2="83652" y2="64238"/>
                        <a14:foregroundMark x1="83652" y1="64238" x2="81862" y2="69868"/>
                        <a14:foregroundMark x1="75298" y1="71192" x2="76372" y2="74283"/>
                        <a14:foregroundMark x1="19451" y1="43267" x2="19451" y2="43267"/>
                        <a14:foregroundMark x1="78043" y1="66667" x2="78043" y2="66667"/>
                        <a14:foregroundMark x1="79117" y1="62141" x2="68616" y2="76932"/>
                        <a14:foregroundMark x1="68616" y1="76932" x2="69093" y2="78698"/>
                        <a14:foregroundMark x1="63007" y1="48565" x2="57757" y2="59603"/>
                        <a14:foregroundMark x1="37112" y1="49227" x2="35919" y2="60817"/>
                        <a14:foregroundMark x1="48807" y1="56733" x2="47136" y2="71744"/>
                        <a14:foregroundMark x1="58234" y1="83002" x2="72315" y2="71744"/>
                        <a14:foregroundMark x1="72315" y1="71744" x2="80310" y2="62141"/>
                        <a14:foregroundMark x1="81384" y1="65453" x2="74702" y2="73510"/>
                        <a14:foregroundMark x1="61814" y1="83113" x2="69570" y2="75497"/>
                        <a14:foregroundMark x1="1193" y1="66667" x2="1193" y2="66667"/>
                        <a14:foregroundMark x1="35084" y1="66336" x2="30907" y2="60265"/>
                        <a14:foregroundMark x1="30907" y1="60265" x2="30907" y2="60265"/>
                        <a14:foregroundMark x1="62291" y1="64680" x2="68496" y2="62472"/>
                        <a14:foregroundMark x1="70048" y1="2980" x2="70048" y2="2980"/>
                        <a14:foregroundMark x1="75537" y1="2759" x2="75537" y2="2759"/>
                        <a14:backgroundMark x1="34964" y1="63576" x2="34964" y2="635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0890" y="329926"/>
            <a:ext cx="5785843" cy="6255338"/>
          </a:xfrm>
          <a:prstGeom prst="rect">
            <a:avLst/>
          </a:prstGeom>
        </p:spPr>
      </p:pic>
      <p:pic>
        <p:nvPicPr>
          <p:cNvPr id="9" name="图形 8" descr="太阳">
            <a:extLst>
              <a:ext uri="{FF2B5EF4-FFF2-40B4-BE49-F238E27FC236}">
                <a16:creationId xmlns:a16="http://schemas.microsoft.com/office/drawing/2014/main" id="{4F811DEB-9DD6-4392-B972-0B8F43105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122" y="137762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0" name="图形 9" descr="部分太阳">
            <a:extLst>
              <a:ext uri="{FF2B5EF4-FFF2-40B4-BE49-F238E27FC236}">
                <a16:creationId xmlns:a16="http://schemas.microsoft.com/office/drawing/2014/main" id="{40E21251-752F-4EDB-B5CC-7F3F715CC0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3844" y="126655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1" name="图形 10" descr="闪电">
            <a:extLst>
              <a:ext uri="{FF2B5EF4-FFF2-40B4-BE49-F238E27FC236}">
                <a16:creationId xmlns:a16="http://schemas.microsoft.com/office/drawing/2014/main" id="{7294B0C4-88BD-421C-ABD1-1D23FB6662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5582" y="1346281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2" name="图形 11" descr="雨">
            <a:extLst>
              <a:ext uri="{FF2B5EF4-FFF2-40B4-BE49-F238E27FC236}">
                <a16:creationId xmlns:a16="http://schemas.microsoft.com/office/drawing/2014/main" id="{04D94D7C-71D1-43F8-936B-7BC42098DE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3844" y="1293131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3" name="图形 12" descr="雪">
            <a:extLst>
              <a:ext uri="{FF2B5EF4-FFF2-40B4-BE49-F238E27FC236}">
                <a16:creationId xmlns:a16="http://schemas.microsoft.com/office/drawing/2014/main" id="{53F83518-F610-4DA2-B2E1-798523C45A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6460" y="137285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4" name="图形 13" descr="雪花">
            <a:extLst>
              <a:ext uri="{FF2B5EF4-FFF2-40B4-BE49-F238E27FC236}">
                <a16:creationId xmlns:a16="http://schemas.microsoft.com/office/drawing/2014/main" id="{34858328-40C3-4D8A-9145-1FAC2DC0BC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6916" y="126655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5" name="图形 14" descr="雪人">
            <a:extLst>
              <a:ext uri="{FF2B5EF4-FFF2-40B4-BE49-F238E27FC236}">
                <a16:creationId xmlns:a16="http://schemas.microsoft.com/office/drawing/2014/main" id="{2E5B7D65-B992-498B-A5CF-5C39BECC6CE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6916" y="131970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C63316D-18C1-49B2-A894-9320F40ADA7E}"/>
              </a:ext>
            </a:extLst>
          </p:cNvPr>
          <p:cNvSpPr txBox="1"/>
          <p:nvPr/>
        </p:nvSpPr>
        <p:spPr>
          <a:xfrm>
            <a:off x="341299" y="2270025"/>
            <a:ext cx="16530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18 Deg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40% HMD</a:t>
            </a:r>
          </a:p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Asgard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114577E-3CF7-4FE9-9B08-BFD72ECB0BA9}"/>
              </a:ext>
            </a:extLst>
          </p:cNvPr>
          <p:cNvSpPr txBox="1"/>
          <p:nvPr/>
        </p:nvSpPr>
        <p:spPr>
          <a:xfrm>
            <a:off x="7682918" y="2454690"/>
            <a:ext cx="1309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Dec 19 </a:t>
            </a:r>
          </a:p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886603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表格 8">
            <a:extLst>
              <a:ext uri="{FF2B5EF4-FFF2-40B4-BE49-F238E27FC236}">
                <a16:creationId xmlns:a16="http://schemas.microsoft.com/office/drawing/2014/main" id="{8841EDC5-4357-46A8-B0EE-47D1C0D61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58149"/>
              </p:ext>
            </p:extLst>
          </p:nvPr>
        </p:nvGraphicFramePr>
        <p:xfrm>
          <a:off x="219756" y="146505"/>
          <a:ext cx="8747760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9209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23196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8272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944465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82565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9855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5918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61824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5288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46334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821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44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1038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31293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41611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853051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355713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752725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01671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63747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651393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10027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698552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19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59236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84985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42198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98499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999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3023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8319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606419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4050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189771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22084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49707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8029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14318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38341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25365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6200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97145765"/>
                    </a:ext>
                  </a:extLst>
                </a:gridCol>
              </a:tblGrid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61147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34909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49288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88673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46497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306779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737627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33630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7284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68285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61738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6433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18291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77525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07951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253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25892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7312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B56A08D-652F-4C61-A722-636B9A3C02A2}"/>
              </a:ext>
            </a:extLst>
          </p:cNvPr>
          <p:cNvSpPr/>
          <p:nvPr/>
        </p:nvSpPr>
        <p:spPr>
          <a:xfrm>
            <a:off x="219756" y="146505"/>
            <a:ext cx="8747760" cy="6564990"/>
          </a:xfrm>
          <a:prstGeom prst="rect">
            <a:avLst/>
          </a:prstGeom>
          <a:noFill/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28101E-2896-4DA6-A640-B8995435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297" y="5194123"/>
            <a:ext cx="1423245" cy="1423245"/>
          </a:xfrm>
          <a:prstGeom prst="rect">
            <a:avLst/>
          </a:prstGeom>
        </p:spPr>
      </p:pic>
      <p:pic>
        <p:nvPicPr>
          <p:cNvPr id="18" name="TVA logo">
            <a:extLst>
              <a:ext uri="{FF2B5EF4-FFF2-40B4-BE49-F238E27FC236}">
                <a16:creationId xmlns:a16="http://schemas.microsoft.com/office/drawing/2014/main" id="{66F9DFA7-C168-42F5-A592-C93000901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104" y="325406"/>
            <a:ext cx="1107563" cy="4693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74A282A-D273-4445-AEE3-782A193BEC6C}"/>
              </a:ext>
            </a:extLst>
          </p:cNvPr>
          <p:cNvSpPr/>
          <p:nvPr/>
        </p:nvSpPr>
        <p:spPr>
          <a:xfrm>
            <a:off x="219756" y="146506"/>
            <a:ext cx="8747760" cy="941150"/>
          </a:xfrm>
          <a:prstGeom prst="rect">
            <a:avLst/>
          </a:prstGeom>
          <a:solidFill>
            <a:schemeClr val="accent1">
              <a:lumMod val="50000"/>
              <a:alpha val="41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Loading text">
            <a:extLst>
              <a:ext uri="{FF2B5EF4-FFF2-40B4-BE49-F238E27FC236}">
                <a16:creationId xmlns:a16="http://schemas.microsoft.com/office/drawing/2014/main" id="{10B50197-08D8-4F9A-8E58-A3342E8FB17A}"/>
              </a:ext>
            </a:extLst>
          </p:cNvPr>
          <p:cNvSpPr txBox="1"/>
          <p:nvPr/>
        </p:nvSpPr>
        <p:spPr>
          <a:xfrm>
            <a:off x="1750565" y="344656"/>
            <a:ext cx="7016053" cy="430887"/>
          </a:xfrm>
          <a:prstGeom prst="rect">
            <a:avLst/>
          </a:prstGeom>
          <a:noFill/>
          <a:effectLst>
            <a:glow rad="711200">
              <a:schemeClr val="accent1">
                <a:alpha val="30000"/>
              </a:schemeClr>
            </a:glow>
            <a:outerShdw blurRad="50800" dist="355600" dir="5400000" sx="17000" sy="17000" algn="ctr" rotWithShape="0">
              <a:srgbClr val="000000">
                <a:alpha val="43137"/>
              </a:srgbClr>
            </a:outerShdw>
            <a:softEdge rad="2159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spc="100" dirty="0">
                <a:solidFill>
                  <a:schemeClr val="tx2">
                    <a:lumMod val="10000"/>
                    <a:lumOff val="90000"/>
                  </a:schemeClr>
                </a:solidFill>
                <a:latin typeface="IBM Plex Mono SemiBold" panose="020B0709050203000203" pitchFamily="49" charset="0"/>
              </a:rPr>
              <a:t>MISS MINUTES REV00</a:t>
            </a:r>
            <a:r>
              <a:rPr lang="en-US" sz="2800" spc="100" dirty="0">
                <a:solidFill>
                  <a:schemeClr val="tx2">
                    <a:lumMod val="10000"/>
                    <a:lumOff val="90000"/>
                  </a:schemeClr>
                </a:solidFill>
                <a:latin typeface="IBM Plex Mono SemiBold" panose="020B0709050203000203" pitchFamily="49" charset="0"/>
              </a:rPr>
              <a:t> TIMELINE</a:t>
            </a:r>
            <a:endParaRPr lang="en-GB" sz="2800" spc="100" dirty="0">
              <a:solidFill>
                <a:schemeClr val="tx2">
                  <a:lumMod val="10000"/>
                  <a:lumOff val="90000"/>
                </a:schemeClr>
              </a:solidFill>
              <a:latin typeface="IBM Plex Mono SemiBold" panose="020B0709050203000203" pitchFamily="49" charset="0"/>
            </a:endParaRPr>
          </a:p>
        </p:txBody>
      </p:sp>
      <p:pic>
        <p:nvPicPr>
          <p:cNvPr id="9" name="图形 8" descr="太阳">
            <a:extLst>
              <a:ext uri="{FF2B5EF4-FFF2-40B4-BE49-F238E27FC236}">
                <a16:creationId xmlns:a16="http://schemas.microsoft.com/office/drawing/2014/main" id="{4F811DEB-9DD6-4392-B972-0B8F431057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122" y="137762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0" name="图形 9" descr="部分太阳">
            <a:extLst>
              <a:ext uri="{FF2B5EF4-FFF2-40B4-BE49-F238E27FC236}">
                <a16:creationId xmlns:a16="http://schemas.microsoft.com/office/drawing/2014/main" id="{40E21251-752F-4EDB-B5CC-7F3F715CC0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844" y="126655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1" name="图形 10" descr="闪电">
            <a:extLst>
              <a:ext uri="{FF2B5EF4-FFF2-40B4-BE49-F238E27FC236}">
                <a16:creationId xmlns:a16="http://schemas.microsoft.com/office/drawing/2014/main" id="{7294B0C4-88BD-421C-ABD1-1D23FB6662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5582" y="1346281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2" name="图形 11" descr="雨">
            <a:extLst>
              <a:ext uri="{FF2B5EF4-FFF2-40B4-BE49-F238E27FC236}">
                <a16:creationId xmlns:a16="http://schemas.microsoft.com/office/drawing/2014/main" id="{04D94D7C-71D1-43F8-936B-7BC42098DE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3844" y="1293131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3" name="图形 12" descr="雪">
            <a:extLst>
              <a:ext uri="{FF2B5EF4-FFF2-40B4-BE49-F238E27FC236}">
                <a16:creationId xmlns:a16="http://schemas.microsoft.com/office/drawing/2014/main" id="{53F83518-F610-4DA2-B2E1-798523C45A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6460" y="137285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4" name="图形 13" descr="雪花">
            <a:extLst>
              <a:ext uri="{FF2B5EF4-FFF2-40B4-BE49-F238E27FC236}">
                <a16:creationId xmlns:a16="http://schemas.microsoft.com/office/drawing/2014/main" id="{34858328-40C3-4D8A-9145-1FAC2DC0BC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6916" y="126655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pic>
        <p:nvPicPr>
          <p:cNvPr id="15" name="图形 14" descr="雪人">
            <a:extLst>
              <a:ext uri="{FF2B5EF4-FFF2-40B4-BE49-F238E27FC236}">
                <a16:creationId xmlns:a16="http://schemas.microsoft.com/office/drawing/2014/main" id="{2E5B7D65-B992-498B-A5CF-5C39BECC6C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6916" y="1319706"/>
            <a:ext cx="914400" cy="914400"/>
          </a:xfrm>
          <a:prstGeom prst="rect">
            <a:avLst/>
          </a:prstGeom>
          <a:effectLst>
            <a:glow rad="63500">
              <a:schemeClr val="accent1">
                <a:lumMod val="75000"/>
                <a:alpha val="37000"/>
              </a:schemeClr>
            </a:glo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C63316D-18C1-49B2-A894-9320F40ADA7E}"/>
              </a:ext>
            </a:extLst>
          </p:cNvPr>
          <p:cNvSpPr txBox="1"/>
          <p:nvPr/>
        </p:nvSpPr>
        <p:spPr>
          <a:xfrm>
            <a:off x="341299" y="2270025"/>
            <a:ext cx="16530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18 Deg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40% HMD</a:t>
            </a:r>
          </a:p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Asgard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109D80D-389B-4FF3-9464-33B8EA73FAD7}"/>
              </a:ext>
            </a:extLst>
          </p:cNvPr>
          <p:cNvCxnSpPr>
            <a:cxnSpLocks/>
          </p:cNvCxnSpPr>
          <p:nvPr/>
        </p:nvCxnSpPr>
        <p:spPr>
          <a:xfrm>
            <a:off x="3160450" y="2325947"/>
            <a:ext cx="230820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2DFA6D4-A8D9-4D09-8077-FFE19312B235}"/>
              </a:ext>
            </a:extLst>
          </p:cNvPr>
          <p:cNvCxnSpPr>
            <a:cxnSpLocks/>
          </p:cNvCxnSpPr>
          <p:nvPr/>
        </p:nvCxnSpPr>
        <p:spPr>
          <a:xfrm>
            <a:off x="3484483" y="2327427"/>
            <a:ext cx="244137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A046DA9-E5C3-470A-961B-8F58DE75378A}"/>
              </a:ext>
            </a:extLst>
          </p:cNvPr>
          <p:cNvCxnSpPr>
            <a:cxnSpLocks/>
          </p:cNvCxnSpPr>
          <p:nvPr/>
        </p:nvCxnSpPr>
        <p:spPr>
          <a:xfrm>
            <a:off x="3873621" y="2325947"/>
            <a:ext cx="22786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4A62951-C568-4EDF-B325-19C6AC61443B}"/>
              </a:ext>
            </a:extLst>
          </p:cNvPr>
          <p:cNvCxnSpPr>
            <a:cxnSpLocks/>
          </p:cNvCxnSpPr>
          <p:nvPr/>
        </p:nvCxnSpPr>
        <p:spPr>
          <a:xfrm>
            <a:off x="4245003" y="2325947"/>
            <a:ext cx="2648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6FC4793-A55A-4E0A-9EE4-2160F4F67532}"/>
              </a:ext>
            </a:extLst>
          </p:cNvPr>
          <p:cNvCxnSpPr>
            <a:cxnSpLocks/>
          </p:cNvCxnSpPr>
          <p:nvPr/>
        </p:nvCxnSpPr>
        <p:spPr>
          <a:xfrm flipV="1">
            <a:off x="4595670" y="2325947"/>
            <a:ext cx="233779" cy="148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0359935-2E70-44B8-B86F-685F4FA48248}"/>
              </a:ext>
            </a:extLst>
          </p:cNvPr>
          <p:cNvCxnSpPr>
            <a:cxnSpLocks/>
          </p:cNvCxnSpPr>
          <p:nvPr/>
        </p:nvCxnSpPr>
        <p:spPr>
          <a:xfrm>
            <a:off x="4913784" y="2325947"/>
            <a:ext cx="19388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2216C31-AA8C-4ED8-BA58-0A4D3AFCF812}"/>
              </a:ext>
            </a:extLst>
          </p:cNvPr>
          <p:cNvCxnSpPr>
            <a:cxnSpLocks/>
          </p:cNvCxnSpPr>
          <p:nvPr/>
        </p:nvCxnSpPr>
        <p:spPr>
          <a:xfrm flipH="1" flipV="1">
            <a:off x="5404548" y="2408551"/>
            <a:ext cx="49300" cy="230814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F1C6F05-109C-42A6-ADA2-FCD2EC316136}"/>
              </a:ext>
            </a:extLst>
          </p:cNvPr>
          <p:cNvCxnSpPr>
            <a:cxnSpLocks/>
          </p:cNvCxnSpPr>
          <p:nvPr/>
        </p:nvCxnSpPr>
        <p:spPr>
          <a:xfrm flipV="1">
            <a:off x="3059162" y="2405849"/>
            <a:ext cx="54663" cy="22463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441DB94-77F0-4EB0-8FB1-BE4D853AE57E}"/>
              </a:ext>
            </a:extLst>
          </p:cNvPr>
          <p:cNvCxnSpPr>
            <a:cxnSpLocks/>
          </p:cNvCxnSpPr>
          <p:nvPr/>
        </p:nvCxnSpPr>
        <p:spPr>
          <a:xfrm>
            <a:off x="2980660" y="2639365"/>
            <a:ext cx="0" cy="1668049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A83A13D1-2FFD-4AA6-A81E-1B1DD7915FF8}"/>
              </a:ext>
            </a:extLst>
          </p:cNvPr>
          <p:cNvCxnSpPr>
            <a:cxnSpLocks/>
          </p:cNvCxnSpPr>
          <p:nvPr/>
        </p:nvCxnSpPr>
        <p:spPr>
          <a:xfrm>
            <a:off x="5521152" y="2630487"/>
            <a:ext cx="0" cy="1676927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3680949B-9005-460A-8900-E336EFD4F909}"/>
              </a:ext>
            </a:extLst>
          </p:cNvPr>
          <p:cNvCxnSpPr>
            <a:cxnSpLocks/>
          </p:cNvCxnSpPr>
          <p:nvPr/>
        </p:nvCxnSpPr>
        <p:spPr>
          <a:xfrm flipH="1" flipV="1">
            <a:off x="3032203" y="4280782"/>
            <a:ext cx="128247" cy="230819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E515FFA-11E3-4C34-91D6-D991D0A1B4CC}"/>
              </a:ext>
            </a:extLst>
          </p:cNvPr>
          <p:cNvCxnSpPr>
            <a:cxnSpLocks/>
          </p:cNvCxnSpPr>
          <p:nvPr/>
        </p:nvCxnSpPr>
        <p:spPr>
          <a:xfrm>
            <a:off x="5188284" y="2325947"/>
            <a:ext cx="19388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6BFC18C6-314F-4E51-B144-F51439857D2C}"/>
              </a:ext>
            </a:extLst>
          </p:cNvPr>
          <p:cNvCxnSpPr>
            <a:cxnSpLocks/>
          </p:cNvCxnSpPr>
          <p:nvPr/>
        </p:nvCxnSpPr>
        <p:spPr>
          <a:xfrm flipH="1" flipV="1">
            <a:off x="3133060" y="4583396"/>
            <a:ext cx="2125531" cy="530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3E13235B-9937-43B1-B63D-CEB1BDFDF138}"/>
              </a:ext>
            </a:extLst>
          </p:cNvPr>
          <p:cNvCxnSpPr>
            <a:cxnSpLocks/>
          </p:cNvCxnSpPr>
          <p:nvPr/>
        </p:nvCxnSpPr>
        <p:spPr>
          <a:xfrm flipV="1">
            <a:off x="5314554" y="4307414"/>
            <a:ext cx="129757" cy="22462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A7853E0A-1337-4BD0-B2E8-60EDF8493FDE}"/>
              </a:ext>
            </a:extLst>
          </p:cNvPr>
          <p:cNvCxnSpPr>
            <a:cxnSpLocks/>
          </p:cNvCxnSpPr>
          <p:nvPr/>
        </p:nvCxnSpPr>
        <p:spPr>
          <a:xfrm>
            <a:off x="4195825" y="2765958"/>
            <a:ext cx="721" cy="61438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96A4E879-4B64-4D47-B038-F2070522EC57}"/>
              </a:ext>
            </a:extLst>
          </p:cNvPr>
          <p:cNvCxnSpPr>
            <a:cxnSpLocks/>
          </p:cNvCxnSpPr>
          <p:nvPr/>
        </p:nvCxnSpPr>
        <p:spPr>
          <a:xfrm>
            <a:off x="4355018" y="3463716"/>
            <a:ext cx="151294" cy="31959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38AF656-C1EB-42A9-91EE-793845B40558}"/>
              </a:ext>
            </a:extLst>
          </p:cNvPr>
          <p:cNvCxnSpPr>
            <a:cxnSpLocks/>
          </p:cNvCxnSpPr>
          <p:nvPr/>
        </p:nvCxnSpPr>
        <p:spPr>
          <a:xfrm>
            <a:off x="3846231" y="4583396"/>
            <a:ext cx="0" cy="814227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A24A2BA-73E4-4447-9FFC-462B0E97183B}"/>
              </a:ext>
            </a:extLst>
          </p:cNvPr>
          <p:cNvCxnSpPr>
            <a:cxnSpLocks/>
          </p:cNvCxnSpPr>
          <p:nvPr/>
        </p:nvCxnSpPr>
        <p:spPr>
          <a:xfrm>
            <a:off x="3528873" y="5391704"/>
            <a:ext cx="244137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81DC58C-4ED2-44CB-9C8E-010860242B0B}"/>
              </a:ext>
            </a:extLst>
          </p:cNvPr>
          <p:cNvCxnSpPr>
            <a:cxnSpLocks/>
          </p:cNvCxnSpPr>
          <p:nvPr/>
        </p:nvCxnSpPr>
        <p:spPr>
          <a:xfrm flipH="1" flipV="1">
            <a:off x="4829450" y="4990509"/>
            <a:ext cx="278215" cy="35873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F6EA127-36B6-447C-B35C-E9CBD6BF766A}"/>
              </a:ext>
            </a:extLst>
          </p:cNvPr>
          <p:cNvCxnSpPr>
            <a:cxnSpLocks/>
          </p:cNvCxnSpPr>
          <p:nvPr/>
        </p:nvCxnSpPr>
        <p:spPr>
          <a:xfrm flipH="1" flipV="1">
            <a:off x="4467848" y="4588702"/>
            <a:ext cx="297192" cy="380733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C692C98-C5AB-429B-A526-0E3BCDD3E6B7}"/>
              </a:ext>
            </a:extLst>
          </p:cNvPr>
          <p:cNvCxnSpPr>
            <a:cxnSpLocks/>
          </p:cNvCxnSpPr>
          <p:nvPr/>
        </p:nvCxnSpPr>
        <p:spPr>
          <a:xfrm>
            <a:off x="5143477" y="5374770"/>
            <a:ext cx="244137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84AF0FDB-5BFD-4C8A-8E1B-E5077CFA5B83}"/>
              </a:ext>
            </a:extLst>
          </p:cNvPr>
          <p:cNvCxnSpPr>
            <a:cxnSpLocks/>
          </p:cNvCxnSpPr>
          <p:nvPr/>
        </p:nvCxnSpPr>
        <p:spPr>
          <a:xfrm flipH="1" flipV="1">
            <a:off x="2733930" y="3210455"/>
            <a:ext cx="128247" cy="230819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C19E5A39-D918-45AD-9DE7-0A260DFA2017}"/>
              </a:ext>
            </a:extLst>
          </p:cNvPr>
          <p:cNvCxnSpPr>
            <a:cxnSpLocks/>
          </p:cNvCxnSpPr>
          <p:nvPr/>
        </p:nvCxnSpPr>
        <p:spPr>
          <a:xfrm flipH="1" flipV="1">
            <a:off x="2547029" y="2979636"/>
            <a:ext cx="128247" cy="230819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62DA28E-58A6-48B3-8CCD-3806D768CF4E}"/>
              </a:ext>
            </a:extLst>
          </p:cNvPr>
          <p:cNvCxnSpPr>
            <a:cxnSpLocks/>
          </p:cNvCxnSpPr>
          <p:nvPr/>
        </p:nvCxnSpPr>
        <p:spPr>
          <a:xfrm flipV="1">
            <a:off x="2478270" y="2723623"/>
            <a:ext cx="0" cy="237467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57A838E4-9DA8-4E08-93A1-131856F2B50F}"/>
              </a:ext>
            </a:extLst>
          </p:cNvPr>
          <p:cNvCxnSpPr>
            <a:cxnSpLocks/>
          </p:cNvCxnSpPr>
          <p:nvPr/>
        </p:nvCxnSpPr>
        <p:spPr>
          <a:xfrm flipH="1" flipV="1">
            <a:off x="5607233" y="3424234"/>
            <a:ext cx="223684" cy="2079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12FDB28-0ECB-4287-81F1-BBB761C5A1B2}"/>
              </a:ext>
            </a:extLst>
          </p:cNvPr>
          <p:cNvCxnSpPr>
            <a:cxnSpLocks/>
          </p:cNvCxnSpPr>
          <p:nvPr/>
        </p:nvCxnSpPr>
        <p:spPr>
          <a:xfrm flipV="1">
            <a:off x="5719075" y="3664776"/>
            <a:ext cx="111842" cy="221424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1EBD86E-8F25-4EB2-98A7-75A6B37DF9F2}"/>
              </a:ext>
            </a:extLst>
          </p:cNvPr>
          <p:cNvCxnSpPr>
            <a:cxnSpLocks/>
          </p:cNvCxnSpPr>
          <p:nvPr/>
        </p:nvCxnSpPr>
        <p:spPr>
          <a:xfrm flipH="1" flipV="1">
            <a:off x="5758063" y="3910310"/>
            <a:ext cx="126270" cy="221423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2E9D71FD-F733-49FE-9884-67EA1B409E0A}"/>
              </a:ext>
            </a:extLst>
          </p:cNvPr>
          <p:cNvSpPr txBox="1"/>
          <p:nvPr/>
        </p:nvSpPr>
        <p:spPr>
          <a:xfrm>
            <a:off x="4377428" y="3171966"/>
            <a:ext cx="1827275" cy="369332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chemeClr val="accent1">
                    <a:lumMod val="50000"/>
                    <a:alpha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Mono Medium" panose="020B0609050203000203" pitchFamily="49" charset="0"/>
              </a:rPr>
              <a:t>3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B7D92AA-7A32-4E65-AE54-797678863C0B}"/>
              </a:ext>
            </a:extLst>
          </p:cNvPr>
          <p:cNvSpPr txBox="1"/>
          <p:nvPr/>
        </p:nvSpPr>
        <p:spPr>
          <a:xfrm>
            <a:off x="3289357" y="4229706"/>
            <a:ext cx="1827275" cy="369332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chemeClr val="accent1">
                    <a:lumMod val="50000"/>
                    <a:alpha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Mono Medium" panose="020B0609050203000203" pitchFamily="49" charset="0"/>
              </a:rPr>
              <a:t>6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E9817AE-9054-4A7B-9597-016D84B2C303}"/>
              </a:ext>
            </a:extLst>
          </p:cNvPr>
          <p:cNvSpPr txBox="1"/>
          <p:nvPr/>
        </p:nvSpPr>
        <p:spPr>
          <a:xfrm>
            <a:off x="2282470" y="3220136"/>
            <a:ext cx="1827275" cy="369332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chemeClr val="accent1">
                    <a:lumMod val="50000"/>
                    <a:alpha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Mono Medium" panose="020B0609050203000203" pitchFamily="49" charset="0"/>
              </a:rPr>
              <a:t>9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7C17B5D-A7C1-4B40-9410-E3D5F5BC5B14}"/>
              </a:ext>
            </a:extLst>
          </p:cNvPr>
          <p:cNvSpPr txBox="1"/>
          <p:nvPr/>
        </p:nvSpPr>
        <p:spPr>
          <a:xfrm>
            <a:off x="3274929" y="2347787"/>
            <a:ext cx="1827275" cy="369332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chemeClr val="accent1">
                    <a:lumMod val="50000"/>
                    <a:alpha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Mono Medium" panose="020B0609050203000203" pitchFamily="49" charset="0"/>
              </a:rPr>
              <a:t>12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3C66E41-50B1-4E07-B345-6176FD23F177}"/>
              </a:ext>
            </a:extLst>
          </p:cNvPr>
          <p:cNvSpPr txBox="1"/>
          <p:nvPr/>
        </p:nvSpPr>
        <p:spPr>
          <a:xfrm>
            <a:off x="7682918" y="2454690"/>
            <a:ext cx="1309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Dec 19 </a:t>
            </a:r>
          </a:p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237427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7531A371-0369-40A0-A064-09705A5CD1FB}"/>
              </a:ext>
            </a:extLst>
          </p:cNvPr>
          <p:cNvSpPr/>
          <p:nvPr/>
        </p:nvSpPr>
        <p:spPr>
          <a:xfrm>
            <a:off x="219756" y="1685736"/>
            <a:ext cx="8747760" cy="1837047"/>
          </a:xfrm>
          <a:prstGeom prst="rect">
            <a:avLst/>
          </a:prstGeom>
          <a:noFill/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30" name="表格 8">
            <a:extLst>
              <a:ext uri="{FF2B5EF4-FFF2-40B4-BE49-F238E27FC236}">
                <a16:creationId xmlns:a16="http://schemas.microsoft.com/office/drawing/2014/main" id="{8841EDC5-4357-46A8-B0EE-47D1C0D615B9}"/>
              </a:ext>
            </a:extLst>
          </p:cNvPr>
          <p:cNvGraphicFramePr>
            <a:graphicFrameLocks noGrp="1"/>
          </p:cNvGraphicFramePr>
          <p:nvPr/>
        </p:nvGraphicFramePr>
        <p:xfrm>
          <a:off x="219756" y="146505"/>
          <a:ext cx="8747760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9209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23196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8272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944465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82565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9855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5918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61824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5288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46334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821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44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1038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31293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41611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853051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355713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752725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01671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63747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651393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10027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698552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19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59236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84985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42198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98499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999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3023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8319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606419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4050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189771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22084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49707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8029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14318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38341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25365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6200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97145765"/>
                    </a:ext>
                  </a:extLst>
                </a:gridCol>
              </a:tblGrid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61147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34909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49288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88673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46497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306779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737627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33630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7284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682855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617381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6433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182916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77525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079512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2530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258920"/>
                  </a:ext>
                </a:extLst>
              </a:tr>
              <a:tr h="20413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7312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B56A08D-652F-4C61-A722-636B9A3C02A2}"/>
              </a:ext>
            </a:extLst>
          </p:cNvPr>
          <p:cNvSpPr/>
          <p:nvPr/>
        </p:nvSpPr>
        <p:spPr>
          <a:xfrm>
            <a:off x="219756" y="146505"/>
            <a:ext cx="8747760" cy="6564990"/>
          </a:xfrm>
          <a:prstGeom prst="rect">
            <a:avLst/>
          </a:prstGeom>
          <a:noFill/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8" name="TVA logo">
            <a:extLst>
              <a:ext uri="{FF2B5EF4-FFF2-40B4-BE49-F238E27FC236}">
                <a16:creationId xmlns:a16="http://schemas.microsoft.com/office/drawing/2014/main" id="{66F9DFA7-C168-42F5-A592-C93000901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104" y="325406"/>
            <a:ext cx="1107563" cy="4693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74A282A-D273-4445-AEE3-782A193BEC6C}"/>
              </a:ext>
            </a:extLst>
          </p:cNvPr>
          <p:cNvSpPr/>
          <p:nvPr/>
        </p:nvSpPr>
        <p:spPr>
          <a:xfrm>
            <a:off x="219756" y="146506"/>
            <a:ext cx="8747760" cy="941150"/>
          </a:xfrm>
          <a:prstGeom prst="rect">
            <a:avLst/>
          </a:prstGeom>
          <a:solidFill>
            <a:schemeClr val="accent1">
              <a:lumMod val="50000"/>
              <a:alpha val="41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Loading text">
            <a:extLst>
              <a:ext uri="{FF2B5EF4-FFF2-40B4-BE49-F238E27FC236}">
                <a16:creationId xmlns:a16="http://schemas.microsoft.com/office/drawing/2014/main" id="{10B50197-08D8-4F9A-8E58-A3342E8FB17A}"/>
              </a:ext>
            </a:extLst>
          </p:cNvPr>
          <p:cNvSpPr txBox="1"/>
          <p:nvPr/>
        </p:nvSpPr>
        <p:spPr>
          <a:xfrm>
            <a:off x="1750565" y="344656"/>
            <a:ext cx="7016053" cy="430887"/>
          </a:xfrm>
          <a:prstGeom prst="rect">
            <a:avLst/>
          </a:prstGeom>
          <a:noFill/>
          <a:effectLst>
            <a:glow rad="711200">
              <a:schemeClr val="accent1">
                <a:alpha val="30000"/>
              </a:schemeClr>
            </a:glow>
            <a:outerShdw blurRad="50800" dist="355600" dir="5400000" sx="17000" sy="17000" algn="ctr" rotWithShape="0">
              <a:srgbClr val="000000">
                <a:alpha val="43137"/>
              </a:srgbClr>
            </a:outerShdw>
            <a:softEdge rad="2159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spc="100" dirty="0">
                <a:solidFill>
                  <a:schemeClr val="tx2">
                    <a:lumMod val="10000"/>
                    <a:lumOff val="90000"/>
                  </a:schemeClr>
                </a:solidFill>
                <a:latin typeface="IBM Plex Mono SemiBold" panose="020B0709050203000203" pitchFamily="49" charset="0"/>
              </a:rPr>
              <a:t>ALBUM</a:t>
            </a:r>
            <a:endParaRPr lang="en-GB" sz="2800" spc="100" dirty="0">
              <a:solidFill>
                <a:schemeClr val="tx2">
                  <a:lumMod val="10000"/>
                  <a:lumOff val="90000"/>
                </a:schemeClr>
              </a:solidFill>
              <a:latin typeface="IBM Plex Mono SemiBold" panose="020B0709050203000203" pitchFamily="49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9921DAD-BB71-4AD3-86A4-D394CC090E7B}"/>
              </a:ext>
            </a:extLst>
          </p:cNvPr>
          <p:cNvSpPr/>
          <p:nvPr/>
        </p:nvSpPr>
        <p:spPr>
          <a:xfrm>
            <a:off x="219756" y="4147054"/>
            <a:ext cx="8747760" cy="430887"/>
          </a:xfrm>
          <a:prstGeom prst="rect">
            <a:avLst/>
          </a:prstGeom>
          <a:solidFill>
            <a:schemeClr val="accent1">
              <a:lumMod val="50000"/>
              <a:alpha val="41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A53909-1521-4991-80E2-543A4369C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317" y="133776"/>
            <a:ext cx="1657632" cy="153378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98A3FEB-DE69-4DAC-AF2E-B93A61CEF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69" y="1945216"/>
            <a:ext cx="2642484" cy="37032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09C3191-C96E-4B42-B69A-5C5D0590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759" y="1779537"/>
            <a:ext cx="2642834" cy="370323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200D6CA-ECAC-4334-92D1-4DA78800FC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437" y="1676872"/>
            <a:ext cx="3062089" cy="380589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FA93B33-BB9A-4AE5-9909-A3E82E82AA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1885" y="1508255"/>
            <a:ext cx="2853154" cy="38058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51B7E0-8592-4E81-BD0C-7195D62004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9759" y="1372080"/>
            <a:ext cx="2754646" cy="407824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9945F7E-DB2C-411D-9913-089D4A3715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03081" y="1499964"/>
            <a:ext cx="2922119" cy="431788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8A445A7-9E50-418C-BFDC-DC7AE7CE3F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7593" y="1939978"/>
            <a:ext cx="3032164" cy="424933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ED64A89-B5D1-40A7-90EF-AC712BF6E1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3532" y="2268087"/>
            <a:ext cx="3081745" cy="4108993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225F579-7ACF-4503-A657-D162D51B9A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31042" y="2687542"/>
            <a:ext cx="3211491" cy="401436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CB87221-227F-4774-A76E-2B22E081D4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72902" y="2037030"/>
            <a:ext cx="3124361" cy="416766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799F9A2-5C6A-4ADA-829F-CA297D922B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62482" y="1667562"/>
            <a:ext cx="2935747" cy="43463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8153B93-F601-40E3-83DE-233E79F0CE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50106" y="1391725"/>
            <a:ext cx="3252936" cy="45541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9607C65-B837-4534-8571-600E162D618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57727" y="2183439"/>
            <a:ext cx="3251381" cy="43178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5E9AE3-9C46-420F-A276-95492999CC5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67060" y="1779537"/>
            <a:ext cx="3488832" cy="465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11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49CD8-0D6E-4702-A15D-9C7AAA01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grpSp>
        <p:nvGrpSpPr>
          <p:cNvPr id="3" name="Group 32">
            <a:extLst>
              <a:ext uri="{FF2B5EF4-FFF2-40B4-BE49-F238E27FC236}">
                <a16:creationId xmlns:a16="http://schemas.microsoft.com/office/drawing/2014/main" id="{98D3DC3B-691C-441F-921E-3409F7702108}"/>
              </a:ext>
            </a:extLst>
          </p:cNvPr>
          <p:cNvGrpSpPr/>
          <p:nvPr/>
        </p:nvGrpSpPr>
        <p:grpSpPr>
          <a:xfrm flipH="1">
            <a:off x="704757" y="1508506"/>
            <a:ext cx="1013471" cy="1882933"/>
            <a:chOff x="1238844" y="1682330"/>
            <a:chExt cx="1729644" cy="3213519"/>
          </a:xfrm>
          <a:solidFill>
            <a:schemeClr val="accent1">
              <a:lumMod val="50000"/>
            </a:schemeClr>
          </a:solidFill>
        </p:grpSpPr>
        <p:sp>
          <p:nvSpPr>
            <p:cNvPr id="4" name="Freeform: Shape 33">
              <a:extLst>
                <a:ext uri="{FF2B5EF4-FFF2-40B4-BE49-F238E27FC236}">
                  <a16:creationId xmlns:a16="http://schemas.microsoft.com/office/drawing/2014/main" id="{EA04A150-6E63-4FC7-AF02-513FF02D776F}"/>
                </a:ext>
              </a:extLst>
            </p:cNvPr>
            <p:cNvSpPr/>
            <p:nvPr/>
          </p:nvSpPr>
          <p:spPr>
            <a:xfrm rot="16200000">
              <a:off x="1927303" y="1238878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5" name="Freeform: Shape 34">
              <a:extLst>
                <a:ext uri="{FF2B5EF4-FFF2-40B4-BE49-F238E27FC236}">
                  <a16:creationId xmlns:a16="http://schemas.microsoft.com/office/drawing/2014/main" id="{ABD925FC-0562-4593-B8A2-1339CC744563}"/>
                </a:ext>
              </a:extLst>
            </p:cNvPr>
            <p:cNvSpPr/>
            <p:nvPr/>
          </p:nvSpPr>
          <p:spPr>
            <a:xfrm>
              <a:off x="1238845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" name="Freeform: Shape 35">
              <a:extLst>
                <a:ext uri="{FF2B5EF4-FFF2-40B4-BE49-F238E27FC236}">
                  <a16:creationId xmlns:a16="http://schemas.microsoft.com/office/drawing/2014/main" id="{9B691E57-ECA7-4C99-BF8D-D051186DA2DD}"/>
                </a:ext>
              </a:extLst>
            </p:cNvPr>
            <p:cNvSpPr/>
            <p:nvPr/>
          </p:nvSpPr>
          <p:spPr>
            <a:xfrm>
              <a:off x="2615761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7" name="Freeform: Shape 36">
              <a:extLst>
                <a:ext uri="{FF2B5EF4-FFF2-40B4-BE49-F238E27FC236}">
                  <a16:creationId xmlns:a16="http://schemas.microsoft.com/office/drawing/2014/main" id="{612B8412-EEF7-47C6-AEBB-BA425C52CE0E}"/>
                </a:ext>
              </a:extLst>
            </p:cNvPr>
            <p:cNvSpPr/>
            <p:nvPr/>
          </p:nvSpPr>
          <p:spPr>
            <a:xfrm rot="16200000">
              <a:off x="1927303" y="2663044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8" name="Freeform: Shape 37">
              <a:extLst>
                <a:ext uri="{FF2B5EF4-FFF2-40B4-BE49-F238E27FC236}">
                  <a16:creationId xmlns:a16="http://schemas.microsoft.com/office/drawing/2014/main" id="{5AB4CB00-245A-4499-B3CF-DE529DEA5BEC}"/>
                </a:ext>
              </a:extLst>
            </p:cNvPr>
            <p:cNvSpPr/>
            <p:nvPr/>
          </p:nvSpPr>
          <p:spPr>
            <a:xfrm>
              <a:off x="1238844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9" name="Freeform: Shape 38">
              <a:extLst>
                <a:ext uri="{FF2B5EF4-FFF2-40B4-BE49-F238E27FC236}">
                  <a16:creationId xmlns:a16="http://schemas.microsoft.com/office/drawing/2014/main" id="{74E7023F-413A-42E3-99F4-04181F5CE86A}"/>
                </a:ext>
              </a:extLst>
            </p:cNvPr>
            <p:cNvSpPr/>
            <p:nvPr/>
          </p:nvSpPr>
          <p:spPr>
            <a:xfrm>
              <a:off x="2615760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0" name="Freeform: Shape 39">
              <a:extLst>
                <a:ext uri="{FF2B5EF4-FFF2-40B4-BE49-F238E27FC236}">
                  <a16:creationId xmlns:a16="http://schemas.microsoft.com/office/drawing/2014/main" id="{E2046A94-7D7F-427C-B24B-8A23165035F9}"/>
                </a:ext>
              </a:extLst>
            </p:cNvPr>
            <p:cNvSpPr/>
            <p:nvPr/>
          </p:nvSpPr>
          <p:spPr>
            <a:xfrm rot="16200000">
              <a:off x="1927302" y="4099670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11" name="Group 40">
            <a:extLst>
              <a:ext uri="{FF2B5EF4-FFF2-40B4-BE49-F238E27FC236}">
                <a16:creationId xmlns:a16="http://schemas.microsoft.com/office/drawing/2014/main" id="{DA992ACC-8559-4111-B3BD-0043F8272EB8}"/>
              </a:ext>
            </a:extLst>
          </p:cNvPr>
          <p:cNvGrpSpPr/>
          <p:nvPr/>
        </p:nvGrpSpPr>
        <p:grpSpPr>
          <a:xfrm flipH="1">
            <a:off x="698937" y="3634753"/>
            <a:ext cx="1013472" cy="1882933"/>
            <a:chOff x="3652102" y="1682329"/>
            <a:chExt cx="1729645" cy="3213519"/>
          </a:xfrm>
          <a:solidFill>
            <a:schemeClr val="accent1">
              <a:lumMod val="50000"/>
            </a:schemeClr>
          </a:solidFill>
        </p:grpSpPr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09A82C63-E507-4FE1-9BDC-72914012DD1D}"/>
                </a:ext>
              </a:extLst>
            </p:cNvPr>
            <p:cNvSpPr/>
            <p:nvPr/>
          </p:nvSpPr>
          <p:spPr>
            <a:xfrm rot="16200000">
              <a:off x="4340561" y="1238877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3" name="Freeform: Shape 54">
              <a:extLst>
                <a:ext uri="{FF2B5EF4-FFF2-40B4-BE49-F238E27FC236}">
                  <a16:creationId xmlns:a16="http://schemas.microsoft.com/office/drawing/2014/main" id="{577D096E-4513-46F2-B31A-D5C3687B0835}"/>
                </a:ext>
              </a:extLst>
            </p:cNvPr>
            <p:cNvSpPr/>
            <p:nvPr/>
          </p:nvSpPr>
          <p:spPr>
            <a:xfrm>
              <a:off x="3652104" y="1922945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4" name="Freeform: Shape 57">
              <a:extLst>
                <a:ext uri="{FF2B5EF4-FFF2-40B4-BE49-F238E27FC236}">
                  <a16:creationId xmlns:a16="http://schemas.microsoft.com/office/drawing/2014/main" id="{C624285F-950F-4922-BAAE-3EF72E6D8963}"/>
                </a:ext>
              </a:extLst>
            </p:cNvPr>
            <p:cNvSpPr/>
            <p:nvPr/>
          </p:nvSpPr>
          <p:spPr>
            <a:xfrm>
              <a:off x="5029020" y="1922945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5" name="Freeform: Shape 60">
              <a:extLst>
                <a:ext uri="{FF2B5EF4-FFF2-40B4-BE49-F238E27FC236}">
                  <a16:creationId xmlns:a16="http://schemas.microsoft.com/office/drawing/2014/main" id="{D4E0D181-8731-422F-ABEB-636A9D064548}"/>
                </a:ext>
              </a:extLst>
            </p:cNvPr>
            <p:cNvSpPr/>
            <p:nvPr/>
          </p:nvSpPr>
          <p:spPr>
            <a:xfrm rot="16200000">
              <a:off x="4340561" y="2663043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6" name="Freeform: Shape 63">
              <a:extLst>
                <a:ext uri="{FF2B5EF4-FFF2-40B4-BE49-F238E27FC236}">
                  <a16:creationId xmlns:a16="http://schemas.microsoft.com/office/drawing/2014/main" id="{8D7F60A3-3149-4B08-9AB5-03DEEF44D620}"/>
                </a:ext>
              </a:extLst>
            </p:cNvPr>
            <p:cNvSpPr/>
            <p:nvPr/>
          </p:nvSpPr>
          <p:spPr>
            <a:xfrm>
              <a:off x="3652102" y="3353341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7" name="Freeform: Shape 66">
              <a:extLst>
                <a:ext uri="{FF2B5EF4-FFF2-40B4-BE49-F238E27FC236}">
                  <a16:creationId xmlns:a16="http://schemas.microsoft.com/office/drawing/2014/main" id="{E9497CA2-61B4-43E4-886F-92BF0E576AAE}"/>
                </a:ext>
              </a:extLst>
            </p:cNvPr>
            <p:cNvSpPr/>
            <p:nvPr/>
          </p:nvSpPr>
          <p:spPr>
            <a:xfrm>
              <a:off x="5029019" y="3353341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8" name="Freeform: Shape 69">
              <a:extLst>
                <a:ext uri="{FF2B5EF4-FFF2-40B4-BE49-F238E27FC236}">
                  <a16:creationId xmlns:a16="http://schemas.microsoft.com/office/drawing/2014/main" id="{56B23A61-8EBE-4C15-AE13-EB5D56689EE4}"/>
                </a:ext>
              </a:extLst>
            </p:cNvPr>
            <p:cNvSpPr/>
            <p:nvPr/>
          </p:nvSpPr>
          <p:spPr>
            <a:xfrm rot="16200000">
              <a:off x="4340560" y="4099669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19" name="Group 72">
            <a:extLst>
              <a:ext uri="{FF2B5EF4-FFF2-40B4-BE49-F238E27FC236}">
                <a16:creationId xmlns:a16="http://schemas.microsoft.com/office/drawing/2014/main" id="{2817E7C2-8D66-4DD7-B726-910AD3AAFA2A}"/>
              </a:ext>
            </a:extLst>
          </p:cNvPr>
          <p:cNvGrpSpPr/>
          <p:nvPr/>
        </p:nvGrpSpPr>
        <p:grpSpPr>
          <a:xfrm flipH="1">
            <a:off x="5338127" y="2198342"/>
            <a:ext cx="1013472" cy="1882933"/>
            <a:chOff x="6810252" y="1682329"/>
            <a:chExt cx="1729645" cy="3213519"/>
          </a:xfrm>
        </p:grpSpPr>
        <p:sp>
          <p:nvSpPr>
            <p:cNvPr id="20" name="Freeform: Shape 73">
              <a:extLst>
                <a:ext uri="{FF2B5EF4-FFF2-40B4-BE49-F238E27FC236}">
                  <a16:creationId xmlns:a16="http://schemas.microsoft.com/office/drawing/2014/main" id="{EBCE27CD-6029-4C93-BEF5-9794B476E92A}"/>
                </a:ext>
              </a:extLst>
            </p:cNvPr>
            <p:cNvSpPr/>
            <p:nvPr/>
          </p:nvSpPr>
          <p:spPr>
            <a:xfrm rot="16200000">
              <a:off x="7498711" y="1238877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sp>
          <p:nvSpPr>
            <p:cNvPr id="21" name="Freeform: Shape 74">
              <a:extLst>
                <a:ext uri="{FF2B5EF4-FFF2-40B4-BE49-F238E27FC236}">
                  <a16:creationId xmlns:a16="http://schemas.microsoft.com/office/drawing/2014/main" id="{A6FB24A5-48B8-4006-AF78-87B8E803E230}"/>
                </a:ext>
              </a:extLst>
            </p:cNvPr>
            <p:cNvSpPr/>
            <p:nvPr/>
          </p:nvSpPr>
          <p:spPr>
            <a:xfrm>
              <a:off x="6810254" y="1922945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2" name="Freeform: Shape 75">
              <a:extLst>
                <a:ext uri="{FF2B5EF4-FFF2-40B4-BE49-F238E27FC236}">
                  <a16:creationId xmlns:a16="http://schemas.microsoft.com/office/drawing/2014/main" id="{D7678E07-CEE5-4F77-ADC8-6A64144E58B5}"/>
                </a:ext>
              </a:extLst>
            </p:cNvPr>
            <p:cNvSpPr/>
            <p:nvPr/>
          </p:nvSpPr>
          <p:spPr>
            <a:xfrm>
              <a:off x="8187170" y="1922945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3" name="Freeform: Shape 76">
              <a:extLst>
                <a:ext uri="{FF2B5EF4-FFF2-40B4-BE49-F238E27FC236}">
                  <a16:creationId xmlns:a16="http://schemas.microsoft.com/office/drawing/2014/main" id="{B20632C1-78EE-49F3-B2ED-9E1D16C24057}"/>
                </a:ext>
              </a:extLst>
            </p:cNvPr>
            <p:cNvSpPr/>
            <p:nvPr/>
          </p:nvSpPr>
          <p:spPr>
            <a:xfrm rot="16200000">
              <a:off x="7498711" y="2663043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4" name="Freeform: Shape 77">
              <a:extLst>
                <a:ext uri="{FF2B5EF4-FFF2-40B4-BE49-F238E27FC236}">
                  <a16:creationId xmlns:a16="http://schemas.microsoft.com/office/drawing/2014/main" id="{ED6BA360-3850-44E3-A027-827528959C2E}"/>
                </a:ext>
              </a:extLst>
            </p:cNvPr>
            <p:cNvSpPr/>
            <p:nvPr/>
          </p:nvSpPr>
          <p:spPr>
            <a:xfrm>
              <a:off x="6810252" y="3353341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5" name="Freeform: Shape 78">
              <a:extLst>
                <a:ext uri="{FF2B5EF4-FFF2-40B4-BE49-F238E27FC236}">
                  <a16:creationId xmlns:a16="http://schemas.microsoft.com/office/drawing/2014/main" id="{7DFEF4E6-7E05-43A8-A2F7-C50836DBED10}"/>
                </a:ext>
              </a:extLst>
            </p:cNvPr>
            <p:cNvSpPr/>
            <p:nvPr/>
          </p:nvSpPr>
          <p:spPr>
            <a:xfrm>
              <a:off x="8187169" y="3353341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6" name="Freeform: Shape 79">
              <a:extLst>
                <a:ext uri="{FF2B5EF4-FFF2-40B4-BE49-F238E27FC236}">
                  <a16:creationId xmlns:a16="http://schemas.microsoft.com/office/drawing/2014/main" id="{28019F5B-5D4B-44AF-8A90-B3C963A269B8}"/>
                </a:ext>
              </a:extLst>
            </p:cNvPr>
            <p:cNvSpPr/>
            <p:nvPr/>
          </p:nvSpPr>
          <p:spPr>
            <a:xfrm rot="16200000">
              <a:off x="7498710" y="4099669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27" name="Group 80">
            <a:extLst>
              <a:ext uri="{FF2B5EF4-FFF2-40B4-BE49-F238E27FC236}">
                <a16:creationId xmlns:a16="http://schemas.microsoft.com/office/drawing/2014/main" id="{A38CE2A1-980A-4392-B6A3-F1EA96649D6E}"/>
              </a:ext>
            </a:extLst>
          </p:cNvPr>
          <p:cNvGrpSpPr/>
          <p:nvPr/>
        </p:nvGrpSpPr>
        <p:grpSpPr>
          <a:xfrm flipH="1">
            <a:off x="7148071" y="2198343"/>
            <a:ext cx="1013471" cy="1882933"/>
            <a:chOff x="9223511" y="1682330"/>
            <a:chExt cx="1729644" cy="3213519"/>
          </a:xfrm>
        </p:grpSpPr>
        <p:sp>
          <p:nvSpPr>
            <p:cNvPr id="28" name="Freeform: Shape 81">
              <a:extLst>
                <a:ext uri="{FF2B5EF4-FFF2-40B4-BE49-F238E27FC236}">
                  <a16:creationId xmlns:a16="http://schemas.microsoft.com/office/drawing/2014/main" id="{1606E4D3-1D66-45DD-B637-DA3EB76FFC0F}"/>
                </a:ext>
              </a:extLst>
            </p:cNvPr>
            <p:cNvSpPr/>
            <p:nvPr/>
          </p:nvSpPr>
          <p:spPr>
            <a:xfrm rot="16200000">
              <a:off x="9911970" y="1238878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9" name="Freeform: Shape 82">
              <a:extLst>
                <a:ext uri="{FF2B5EF4-FFF2-40B4-BE49-F238E27FC236}">
                  <a16:creationId xmlns:a16="http://schemas.microsoft.com/office/drawing/2014/main" id="{3BA8C45A-E336-49F5-BCBF-74C6FC66A667}"/>
                </a:ext>
              </a:extLst>
            </p:cNvPr>
            <p:cNvSpPr/>
            <p:nvPr/>
          </p:nvSpPr>
          <p:spPr>
            <a:xfrm>
              <a:off x="9223512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0" name="Freeform: Shape 83">
              <a:extLst>
                <a:ext uri="{FF2B5EF4-FFF2-40B4-BE49-F238E27FC236}">
                  <a16:creationId xmlns:a16="http://schemas.microsoft.com/office/drawing/2014/main" id="{D9BB7D26-9777-4781-8773-4607AF6E7142}"/>
                </a:ext>
              </a:extLst>
            </p:cNvPr>
            <p:cNvSpPr/>
            <p:nvPr/>
          </p:nvSpPr>
          <p:spPr>
            <a:xfrm>
              <a:off x="10600428" y="1922946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1" name="Freeform: Shape 84">
              <a:extLst>
                <a:ext uri="{FF2B5EF4-FFF2-40B4-BE49-F238E27FC236}">
                  <a16:creationId xmlns:a16="http://schemas.microsoft.com/office/drawing/2014/main" id="{14187199-1A9F-48DA-9F96-573ED6A12F3C}"/>
                </a:ext>
              </a:extLst>
            </p:cNvPr>
            <p:cNvSpPr/>
            <p:nvPr/>
          </p:nvSpPr>
          <p:spPr>
            <a:xfrm rot="16200000">
              <a:off x="9911970" y="2663044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2" name="Freeform: Shape 85">
              <a:extLst>
                <a:ext uri="{FF2B5EF4-FFF2-40B4-BE49-F238E27FC236}">
                  <a16:creationId xmlns:a16="http://schemas.microsoft.com/office/drawing/2014/main" id="{0C7F880B-78C8-4358-8439-C6B0409D79AD}"/>
                </a:ext>
              </a:extLst>
            </p:cNvPr>
            <p:cNvSpPr/>
            <p:nvPr/>
          </p:nvSpPr>
          <p:spPr>
            <a:xfrm>
              <a:off x="9223511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3" name="Freeform: Shape 86">
              <a:extLst>
                <a:ext uri="{FF2B5EF4-FFF2-40B4-BE49-F238E27FC236}">
                  <a16:creationId xmlns:a16="http://schemas.microsoft.com/office/drawing/2014/main" id="{D23C7715-154C-4A27-9123-43FA47F93B46}"/>
                </a:ext>
              </a:extLst>
            </p:cNvPr>
            <p:cNvSpPr/>
            <p:nvPr/>
          </p:nvSpPr>
          <p:spPr>
            <a:xfrm>
              <a:off x="10600427" y="3353342"/>
              <a:ext cx="352727" cy="1295660"/>
            </a:xfrm>
            <a:custGeom>
              <a:avLst/>
              <a:gdLst>
                <a:gd name="connsiteX0" fmla="*/ 255494 w 510989"/>
                <a:gd name="connsiteY0" fmla="*/ 0 h 1876999"/>
                <a:gd name="connsiteX1" fmla="*/ 482383 w 510989"/>
                <a:gd name="connsiteY1" fmla="*/ 226889 h 1876999"/>
                <a:gd name="connsiteX2" fmla="*/ 510989 w 510989"/>
                <a:gd name="connsiteY2" fmla="*/ 255495 h 1876999"/>
                <a:gd name="connsiteX3" fmla="*/ 510989 w 510989"/>
                <a:gd name="connsiteY3" fmla="*/ 271787 h 1876999"/>
                <a:gd name="connsiteX4" fmla="*/ 510989 w 510989"/>
                <a:gd name="connsiteY4" fmla="*/ 1605212 h 1876999"/>
                <a:gd name="connsiteX5" fmla="*/ 510989 w 510989"/>
                <a:gd name="connsiteY5" fmla="*/ 1621505 h 1876999"/>
                <a:gd name="connsiteX6" fmla="*/ 482384 w 510989"/>
                <a:gd name="connsiteY6" fmla="*/ 1650110 h 1876999"/>
                <a:gd name="connsiteX7" fmla="*/ 255495 w 510989"/>
                <a:gd name="connsiteY7" fmla="*/ 1876999 h 1876999"/>
                <a:gd name="connsiteX8" fmla="*/ 28606 w 510989"/>
                <a:gd name="connsiteY8" fmla="*/ 1650110 h 1876999"/>
                <a:gd name="connsiteX9" fmla="*/ 0 w 510989"/>
                <a:gd name="connsiteY9" fmla="*/ 1621504 h 1876999"/>
                <a:gd name="connsiteX10" fmla="*/ 0 w 510989"/>
                <a:gd name="connsiteY10" fmla="*/ 1605212 h 1876999"/>
                <a:gd name="connsiteX11" fmla="*/ 0 w 510989"/>
                <a:gd name="connsiteY11" fmla="*/ 271787 h 1876999"/>
                <a:gd name="connsiteX12" fmla="*/ 0 w 510989"/>
                <a:gd name="connsiteY12" fmla="*/ 255494 h 1876999"/>
                <a:gd name="connsiteX13" fmla="*/ 28605 w 510989"/>
                <a:gd name="connsiteY13" fmla="*/ 226889 h 18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876999">
                  <a:moveTo>
                    <a:pt x="255494" y="0"/>
                  </a:moveTo>
                  <a:lnTo>
                    <a:pt x="482383" y="226889"/>
                  </a:lnTo>
                  <a:lnTo>
                    <a:pt x="510989" y="255495"/>
                  </a:lnTo>
                  <a:lnTo>
                    <a:pt x="510989" y="271787"/>
                  </a:lnTo>
                  <a:lnTo>
                    <a:pt x="510989" y="1605212"/>
                  </a:lnTo>
                  <a:lnTo>
                    <a:pt x="510989" y="1621505"/>
                  </a:lnTo>
                  <a:lnTo>
                    <a:pt x="482384" y="1650110"/>
                  </a:lnTo>
                  <a:lnTo>
                    <a:pt x="255495" y="1876999"/>
                  </a:lnTo>
                  <a:lnTo>
                    <a:pt x="28606" y="1650110"/>
                  </a:lnTo>
                  <a:lnTo>
                    <a:pt x="0" y="1621504"/>
                  </a:lnTo>
                  <a:lnTo>
                    <a:pt x="0" y="1605212"/>
                  </a:lnTo>
                  <a:lnTo>
                    <a:pt x="0" y="271787"/>
                  </a:lnTo>
                  <a:lnTo>
                    <a:pt x="0" y="255494"/>
                  </a:lnTo>
                  <a:lnTo>
                    <a:pt x="28605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4" name="Freeform: Shape 87">
              <a:extLst>
                <a:ext uri="{FF2B5EF4-FFF2-40B4-BE49-F238E27FC236}">
                  <a16:creationId xmlns:a16="http://schemas.microsoft.com/office/drawing/2014/main" id="{3FC095D5-3C10-4EAD-A130-2D7B27AE95C7}"/>
                </a:ext>
              </a:extLst>
            </p:cNvPr>
            <p:cNvSpPr/>
            <p:nvPr/>
          </p:nvSpPr>
          <p:spPr>
            <a:xfrm rot="16200000">
              <a:off x="9911969" y="4099670"/>
              <a:ext cx="352727" cy="1239632"/>
            </a:xfrm>
            <a:custGeom>
              <a:avLst/>
              <a:gdLst>
                <a:gd name="connsiteX0" fmla="*/ 510989 w 510989"/>
                <a:gd name="connsiteY0" fmla="*/ 255495 h 1795832"/>
                <a:gd name="connsiteX1" fmla="*/ 510989 w 510989"/>
                <a:gd name="connsiteY1" fmla="*/ 471341 h 1795832"/>
                <a:gd name="connsiteX2" fmla="*/ 510989 w 510989"/>
                <a:gd name="connsiteY2" fmla="*/ 1324491 h 1795832"/>
                <a:gd name="connsiteX3" fmla="*/ 510989 w 510989"/>
                <a:gd name="connsiteY3" fmla="*/ 1540338 h 1795832"/>
                <a:gd name="connsiteX4" fmla="*/ 482384 w 510989"/>
                <a:gd name="connsiteY4" fmla="*/ 1568943 h 1795832"/>
                <a:gd name="connsiteX5" fmla="*/ 255495 w 510989"/>
                <a:gd name="connsiteY5" fmla="*/ 1795832 h 1795832"/>
                <a:gd name="connsiteX6" fmla="*/ 28606 w 510989"/>
                <a:gd name="connsiteY6" fmla="*/ 1568943 h 1795832"/>
                <a:gd name="connsiteX7" fmla="*/ 0 w 510989"/>
                <a:gd name="connsiteY7" fmla="*/ 1540337 h 1795832"/>
                <a:gd name="connsiteX8" fmla="*/ 0 w 510989"/>
                <a:gd name="connsiteY8" fmla="*/ 1324491 h 1795832"/>
                <a:gd name="connsiteX9" fmla="*/ 0 w 510989"/>
                <a:gd name="connsiteY9" fmla="*/ 471341 h 1795832"/>
                <a:gd name="connsiteX10" fmla="*/ 0 w 510989"/>
                <a:gd name="connsiteY10" fmla="*/ 255494 h 1795832"/>
                <a:gd name="connsiteX11" fmla="*/ 28605 w 510989"/>
                <a:gd name="connsiteY11" fmla="*/ 226889 h 1795832"/>
                <a:gd name="connsiteX12" fmla="*/ 255494 w 510989"/>
                <a:gd name="connsiteY12" fmla="*/ 0 h 1795832"/>
                <a:gd name="connsiteX13" fmla="*/ 482383 w 510989"/>
                <a:gd name="connsiteY13" fmla="*/ 226889 h 179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89" h="1795832">
                  <a:moveTo>
                    <a:pt x="510989" y="255495"/>
                  </a:moveTo>
                  <a:lnTo>
                    <a:pt x="510989" y="471341"/>
                  </a:lnTo>
                  <a:lnTo>
                    <a:pt x="510989" y="1324491"/>
                  </a:lnTo>
                  <a:lnTo>
                    <a:pt x="510989" y="1540338"/>
                  </a:lnTo>
                  <a:lnTo>
                    <a:pt x="482384" y="1568943"/>
                  </a:lnTo>
                  <a:lnTo>
                    <a:pt x="255495" y="1795832"/>
                  </a:lnTo>
                  <a:lnTo>
                    <a:pt x="28606" y="1568943"/>
                  </a:lnTo>
                  <a:lnTo>
                    <a:pt x="0" y="1540337"/>
                  </a:lnTo>
                  <a:lnTo>
                    <a:pt x="0" y="1324491"/>
                  </a:lnTo>
                  <a:lnTo>
                    <a:pt x="0" y="471341"/>
                  </a:lnTo>
                  <a:lnTo>
                    <a:pt x="0" y="255494"/>
                  </a:lnTo>
                  <a:lnTo>
                    <a:pt x="28605" y="226889"/>
                  </a:lnTo>
                  <a:lnTo>
                    <a:pt x="255494" y="0"/>
                  </a:lnTo>
                  <a:lnTo>
                    <a:pt x="482383" y="226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35" name="Group 88">
            <a:extLst>
              <a:ext uri="{FF2B5EF4-FFF2-40B4-BE49-F238E27FC236}">
                <a16:creationId xmlns:a16="http://schemas.microsoft.com/office/drawing/2014/main" id="{A9EB16AB-375C-43A0-9853-468D15647E27}"/>
              </a:ext>
            </a:extLst>
          </p:cNvPr>
          <p:cNvGrpSpPr/>
          <p:nvPr/>
        </p:nvGrpSpPr>
        <p:grpSpPr>
          <a:xfrm flipH="1">
            <a:off x="3182666" y="1749127"/>
            <a:ext cx="206678" cy="1208062"/>
            <a:chOff x="5919637" y="2255100"/>
            <a:chExt cx="352728" cy="2061747"/>
          </a:xfrm>
          <a:solidFill>
            <a:schemeClr val="accent1">
              <a:lumMod val="50000"/>
            </a:schemeClr>
          </a:solidFill>
        </p:grpSpPr>
        <p:sp>
          <p:nvSpPr>
            <p:cNvPr id="36" name="Freeform: Shape 89">
              <a:extLst>
                <a:ext uri="{FF2B5EF4-FFF2-40B4-BE49-F238E27FC236}">
                  <a16:creationId xmlns:a16="http://schemas.microsoft.com/office/drawing/2014/main" id="{45E7D840-6C72-4069-956E-3356940F088F}"/>
                </a:ext>
              </a:extLst>
            </p:cNvPr>
            <p:cNvSpPr/>
            <p:nvPr/>
          </p:nvSpPr>
          <p:spPr>
            <a:xfrm rot="10800000">
              <a:off x="5919637" y="3685496"/>
              <a:ext cx="352728" cy="631351"/>
            </a:xfrm>
            <a:custGeom>
              <a:avLst/>
              <a:gdLst>
                <a:gd name="connsiteX0" fmla="*/ 151054 w 302107"/>
                <a:gd name="connsiteY0" fmla="*/ 540744 h 540744"/>
                <a:gd name="connsiteX1" fmla="*/ 16913 w 302107"/>
                <a:gd name="connsiteY1" fmla="*/ 406603 h 540744"/>
                <a:gd name="connsiteX2" fmla="*/ 0 w 302107"/>
                <a:gd name="connsiteY2" fmla="*/ 389691 h 540744"/>
                <a:gd name="connsiteX3" fmla="*/ 0 w 302107"/>
                <a:gd name="connsiteY3" fmla="*/ 380059 h 540744"/>
                <a:gd name="connsiteX4" fmla="*/ 0 w 302107"/>
                <a:gd name="connsiteY4" fmla="*/ 270372 h 540744"/>
                <a:gd name="connsiteX5" fmla="*/ 1 w 302107"/>
                <a:gd name="connsiteY5" fmla="*/ 270372 h 540744"/>
                <a:gd name="connsiteX6" fmla="*/ 1 w 302107"/>
                <a:gd name="connsiteY6" fmla="*/ 160685 h 540744"/>
                <a:gd name="connsiteX7" fmla="*/ 1 w 302107"/>
                <a:gd name="connsiteY7" fmla="*/ 151052 h 540744"/>
                <a:gd name="connsiteX8" fmla="*/ 16913 w 302107"/>
                <a:gd name="connsiteY8" fmla="*/ 134141 h 540744"/>
                <a:gd name="connsiteX9" fmla="*/ 151053 w 302107"/>
                <a:gd name="connsiteY9" fmla="*/ 0 h 540744"/>
                <a:gd name="connsiteX10" fmla="*/ 285194 w 302107"/>
                <a:gd name="connsiteY10" fmla="*/ 134141 h 540744"/>
                <a:gd name="connsiteX11" fmla="*/ 302107 w 302107"/>
                <a:gd name="connsiteY11" fmla="*/ 151053 h 540744"/>
                <a:gd name="connsiteX12" fmla="*/ 302107 w 302107"/>
                <a:gd name="connsiteY12" fmla="*/ 160685 h 540744"/>
                <a:gd name="connsiteX13" fmla="*/ 302107 w 302107"/>
                <a:gd name="connsiteY13" fmla="*/ 270372 h 540744"/>
                <a:gd name="connsiteX14" fmla="*/ 302106 w 302107"/>
                <a:gd name="connsiteY14" fmla="*/ 270372 h 540744"/>
                <a:gd name="connsiteX15" fmla="*/ 302106 w 302107"/>
                <a:gd name="connsiteY15" fmla="*/ 380059 h 540744"/>
                <a:gd name="connsiteX16" fmla="*/ 302106 w 302107"/>
                <a:gd name="connsiteY16" fmla="*/ 389692 h 540744"/>
                <a:gd name="connsiteX17" fmla="*/ 285194 w 302107"/>
                <a:gd name="connsiteY17" fmla="*/ 406603 h 54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2107" h="540744">
                  <a:moveTo>
                    <a:pt x="151054" y="540744"/>
                  </a:moveTo>
                  <a:lnTo>
                    <a:pt x="16913" y="406603"/>
                  </a:lnTo>
                  <a:lnTo>
                    <a:pt x="0" y="389691"/>
                  </a:lnTo>
                  <a:lnTo>
                    <a:pt x="0" y="380059"/>
                  </a:lnTo>
                  <a:lnTo>
                    <a:pt x="0" y="270372"/>
                  </a:lnTo>
                  <a:lnTo>
                    <a:pt x="1" y="270372"/>
                  </a:lnTo>
                  <a:lnTo>
                    <a:pt x="1" y="160685"/>
                  </a:lnTo>
                  <a:lnTo>
                    <a:pt x="1" y="151052"/>
                  </a:lnTo>
                  <a:lnTo>
                    <a:pt x="16913" y="134141"/>
                  </a:lnTo>
                  <a:lnTo>
                    <a:pt x="151053" y="0"/>
                  </a:lnTo>
                  <a:lnTo>
                    <a:pt x="285194" y="134141"/>
                  </a:lnTo>
                  <a:lnTo>
                    <a:pt x="302107" y="151053"/>
                  </a:lnTo>
                  <a:lnTo>
                    <a:pt x="302107" y="160685"/>
                  </a:lnTo>
                  <a:lnTo>
                    <a:pt x="302107" y="270372"/>
                  </a:lnTo>
                  <a:lnTo>
                    <a:pt x="302106" y="270372"/>
                  </a:lnTo>
                  <a:lnTo>
                    <a:pt x="302106" y="380059"/>
                  </a:lnTo>
                  <a:lnTo>
                    <a:pt x="302106" y="389692"/>
                  </a:lnTo>
                  <a:lnTo>
                    <a:pt x="285194" y="4066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7" name="Freeform: Shape 90">
              <a:extLst>
                <a:ext uri="{FF2B5EF4-FFF2-40B4-BE49-F238E27FC236}">
                  <a16:creationId xmlns:a16="http://schemas.microsoft.com/office/drawing/2014/main" id="{CE15A8FC-A707-4987-A661-90C70EECAFFB}"/>
                </a:ext>
              </a:extLst>
            </p:cNvPr>
            <p:cNvSpPr/>
            <p:nvPr/>
          </p:nvSpPr>
          <p:spPr>
            <a:xfrm rot="10800000">
              <a:off x="5919637" y="2255100"/>
              <a:ext cx="352728" cy="631351"/>
            </a:xfrm>
            <a:custGeom>
              <a:avLst/>
              <a:gdLst>
                <a:gd name="connsiteX0" fmla="*/ 151054 w 302107"/>
                <a:gd name="connsiteY0" fmla="*/ 540744 h 540744"/>
                <a:gd name="connsiteX1" fmla="*/ 16913 w 302107"/>
                <a:gd name="connsiteY1" fmla="*/ 406603 h 540744"/>
                <a:gd name="connsiteX2" fmla="*/ 0 w 302107"/>
                <a:gd name="connsiteY2" fmla="*/ 389691 h 540744"/>
                <a:gd name="connsiteX3" fmla="*/ 0 w 302107"/>
                <a:gd name="connsiteY3" fmla="*/ 380059 h 540744"/>
                <a:gd name="connsiteX4" fmla="*/ 0 w 302107"/>
                <a:gd name="connsiteY4" fmla="*/ 270372 h 540744"/>
                <a:gd name="connsiteX5" fmla="*/ 1 w 302107"/>
                <a:gd name="connsiteY5" fmla="*/ 270372 h 540744"/>
                <a:gd name="connsiteX6" fmla="*/ 1 w 302107"/>
                <a:gd name="connsiteY6" fmla="*/ 160685 h 540744"/>
                <a:gd name="connsiteX7" fmla="*/ 1 w 302107"/>
                <a:gd name="connsiteY7" fmla="*/ 151052 h 540744"/>
                <a:gd name="connsiteX8" fmla="*/ 16913 w 302107"/>
                <a:gd name="connsiteY8" fmla="*/ 134141 h 540744"/>
                <a:gd name="connsiteX9" fmla="*/ 151053 w 302107"/>
                <a:gd name="connsiteY9" fmla="*/ 0 h 540744"/>
                <a:gd name="connsiteX10" fmla="*/ 285194 w 302107"/>
                <a:gd name="connsiteY10" fmla="*/ 134141 h 540744"/>
                <a:gd name="connsiteX11" fmla="*/ 302107 w 302107"/>
                <a:gd name="connsiteY11" fmla="*/ 151053 h 540744"/>
                <a:gd name="connsiteX12" fmla="*/ 302107 w 302107"/>
                <a:gd name="connsiteY12" fmla="*/ 160685 h 540744"/>
                <a:gd name="connsiteX13" fmla="*/ 302107 w 302107"/>
                <a:gd name="connsiteY13" fmla="*/ 270372 h 540744"/>
                <a:gd name="connsiteX14" fmla="*/ 302106 w 302107"/>
                <a:gd name="connsiteY14" fmla="*/ 270372 h 540744"/>
                <a:gd name="connsiteX15" fmla="*/ 302106 w 302107"/>
                <a:gd name="connsiteY15" fmla="*/ 380059 h 540744"/>
                <a:gd name="connsiteX16" fmla="*/ 302106 w 302107"/>
                <a:gd name="connsiteY16" fmla="*/ 389692 h 540744"/>
                <a:gd name="connsiteX17" fmla="*/ 285194 w 302107"/>
                <a:gd name="connsiteY17" fmla="*/ 406603 h 54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2107" h="540744">
                  <a:moveTo>
                    <a:pt x="151054" y="540744"/>
                  </a:moveTo>
                  <a:lnTo>
                    <a:pt x="16913" y="406603"/>
                  </a:lnTo>
                  <a:lnTo>
                    <a:pt x="0" y="389691"/>
                  </a:lnTo>
                  <a:lnTo>
                    <a:pt x="0" y="380059"/>
                  </a:lnTo>
                  <a:lnTo>
                    <a:pt x="0" y="270372"/>
                  </a:lnTo>
                  <a:lnTo>
                    <a:pt x="1" y="270372"/>
                  </a:lnTo>
                  <a:lnTo>
                    <a:pt x="1" y="160685"/>
                  </a:lnTo>
                  <a:lnTo>
                    <a:pt x="1" y="151052"/>
                  </a:lnTo>
                  <a:lnTo>
                    <a:pt x="16913" y="134141"/>
                  </a:lnTo>
                  <a:lnTo>
                    <a:pt x="151053" y="0"/>
                  </a:lnTo>
                  <a:lnTo>
                    <a:pt x="285194" y="134141"/>
                  </a:lnTo>
                  <a:lnTo>
                    <a:pt x="302107" y="151053"/>
                  </a:lnTo>
                  <a:lnTo>
                    <a:pt x="302107" y="160685"/>
                  </a:lnTo>
                  <a:lnTo>
                    <a:pt x="302107" y="270372"/>
                  </a:lnTo>
                  <a:lnTo>
                    <a:pt x="302106" y="270372"/>
                  </a:lnTo>
                  <a:lnTo>
                    <a:pt x="302106" y="380059"/>
                  </a:lnTo>
                  <a:lnTo>
                    <a:pt x="302106" y="389692"/>
                  </a:lnTo>
                  <a:lnTo>
                    <a:pt x="285194" y="4066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sp>
        <p:nvSpPr>
          <p:cNvPr id="38" name="TextBox 91">
            <a:extLst>
              <a:ext uri="{FF2B5EF4-FFF2-40B4-BE49-F238E27FC236}">
                <a16:creationId xmlns:a16="http://schemas.microsoft.com/office/drawing/2014/main" id="{C618015F-FE8B-42C0-8A87-92FDA6373F39}"/>
              </a:ext>
            </a:extLst>
          </p:cNvPr>
          <p:cNvSpPr txBox="1"/>
          <p:nvPr/>
        </p:nvSpPr>
        <p:spPr>
          <a:xfrm flipH="1">
            <a:off x="2145705" y="3983973"/>
            <a:ext cx="114029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HRS</a:t>
            </a:r>
          </a:p>
        </p:txBody>
      </p:sp>
      <p:sp>
        <p:nvSpPr>
          <p:cNvPr id="39" name="TextBox 92">
            <a:extLst>
              <a:ext uri="{FF2B5EF4-FFF2-40B4-BE49-F238E27FC236}">
                <a16:creationId xmlns:a16="http://schemas.microsoft.com/office/drawing/2014/main" id="{C1118E9E-1340-45AD-8F9C-A00B3A95802A}"/>
              </a:ext>
            </a:extLst>
          </p:cNvPr>
          <p:cNvSpPr txBox="1"/>
          <p:nvPr/>
        </p:nvSpPr>
        <p:spPr>
          <a:xfrm flipH="1">
            <a:off x="6561249" y="3983973"/>
            <a:ext cx="1510591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MINS</a:t>
            </a:r>
          </a:p>
        </p:txBody>
      </p:sp>
    </p:spTree>
    <p:extLst>
      <p:ext uri="{BB962C8B-B14F-4D97-AF65-F5344CB8AC3E}">
        <p14:creationId xmlns:p14="http://schemas.microsoft.com/office/powerpoint/2010/main" val="3784292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ustom 16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FCD9C4"/>
      </a:accent1>
      <a:accent2>
        <a:srgbClr val="8CE7F3"/>
      </a:accent2>
      <a:accent3>
        <a:srgbClr val="D6F2B0"/>
      </a:accent3>
      <a:accent4>
        <a:srgbClr val="ECAED0"/>
      </a:accent4>
      <a:accent5>
        <a:srgbClr val="F9BD99"/>
      </a:accent5>
      <a:accent6>
        <a:srgbClr val="A7E356"/>
      </a:accent6>
      <a:hlink>
        <a:srgbClr val="FCD9C4"/>
      </a:hlink>
      <a:folHlink>
        <a:srgbClr val="FCD9C4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50779_TF16411197" id="{746D5C74-8BC3-47AF-A091-FCE768315227}" vid="{A5C84DF3-1A72-49CB-845E-47E1EE7124B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7" ma:contentTypeDescription="Create a new document." ma:contentTypeScope="" ma:versionID="71aff31462b4074963b8c698d1c1c68f">
  <xsd:schema xmlns:xsd="http://www.w3.org/2001/XMLSchema" xmlns:xs="http://www.w3.org/2001/XMLSchema" xmlns:p="http://schemas.microsoft.com/office/2006/metadata/properties" xmlns:ns2="6dc4bcd6-49db-4c07-9060-8acfc67cef9f" xmlns:ns3="fb0879af-3eba-417a-a55a-ffe6dcd6ca77" targetNamespace="http://schemas.microsoft.com/office/2006/metadata/properties" ma:root="true" ma:fieldsID="e3831fb232ece3fdb834cba9867a0e69" ns2:_="" ns3:_=""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6C32E8-D5F5-40FA-ACA1-A5F8D18892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D29DFE-96A2-4DE4-A385-4F657B94B487}">
  <ds:schemaRefs>
    <ds:schemaRef ds:uri="http://purl.org/dc/terms/"/>
    <ds:schemaRef ds:uri="http://schemas.openxmlformats.org/package/2006/metadata/core-properties"/>
    <ds:schemaRef ds:uri="6dc4bcd6-49db-4c07-9060-8acfc67cef9f"/>
    <ds:schemaRef ds:uri="http://purl.org/dc/dcmitype/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126A80-E820-469A-B37C-20D6D1BB4B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</TotalTime>
  <Words>102</Words>
  <Application>Microsoft Office PowerPoint</Application>
  <PresentationFormat>全屏显示(4:3)</PresentationFormat>
  <Paragraphs>56</Paragraphs>
  <Slides>9</Slides>
  <Notes>8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Microsoft YaHei UI</vt:lpstr>
      <vt:lpstr>Arial</vt:lpstr>
      <vt:lpstr>Bernard MT Condensed</vt:lpstr>
      <vt:lpstr>Broadway</vt:lpstr>
      <vt:lpstr>IBM Plex Mono Medium</vt:lpstr>
      <vt:lpstr>IBM Plex Mono SemiBold</vt:lpstr>
      <vt:lpstr>Trebuchet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 Dang</dc:creator>
  <cp:lastModifiedBy>Bo Dang</cp:lastModifiedBy>
  <cp:revision>28</cp:revision>
  <dcterms:created xsi:type="dcterms:W3CDTF">2023-12-17T03:35:06Z</dcterms:created>
  <dcterms:modified xsi:type="dcterms:W3CDTF">2023-12-20T03:27:59Z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